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0" r:id="rId3"/>
    <p:sldId id="274" r:id="rId4"/>
    <p:sldId id="284" r:id="rId5"/>
    <p:sldId id="277" r:id="rId6"/>
    <p:sldId id="278" r:id="rId7"/>
    <p:sldId id="276" r:id="rId8"/>
    <p:sldId id="275" r:id="rId9"/>
    <p:sldId id="270" r:id="rId10"/>
    <p:sldId id="273" r:id="rId11"/>
    <p:sldId id="269" r:id="rId12"/>
    <p:sldId id="256" r:id="rId13"/>
    <p:sldId id="257" r:id="rId14"/>
    <p:sldId id="279" r:id="rId15"/>
    <p:sldId id="280" r:id="rId16"/>
    <p:sldId id="281" r:id="rId17"/>
    <p:sldId id="283" r:id="rId18"/>
    <p:sldId id="258" r:id="rId19"/>
    <p:sldId id="282" r:id="rId20"/>
    <p:sldId id="259" r:id="rId21"/>
    <p:sldId id="271" r:id="rId22"/>
    <p:sldId id="272" r:id="rId23"/>
    <p:sldId id="285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4628"/>
    <a:srgbClr val="E20000"/>
    <a:srgbClr val="FFCD2D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2" autoAdjust="0"/>
    <p:restoredTop sz="94660"/>
  </p:normalViewPr>
  <p:slideViewPr>
    <p:cSldViewPr snapToGrid="0">
      <p:cViewPr>
        <p:scale>
          <a:sx n="75" d="100"/>
          <a:sy n="75" d="100"/>
        </p:scale>
        <p:origin x="29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D73CE-3BDE-0EF3-0BE9-BEDDC903A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E5A40-FD6C-2C18-3123-79DD7F439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DB20D-8D45-78E4-1507-0D3D19638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DF988-280B-EB67-F0FC-8EA39761D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AE67F-CA00-F1E1-B951-7DE15E12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614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5798-C752-5553-5031-E692A19AE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7C5ACA-2482-73D1-73F7-1CF84F60A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9DA6B-190C-65F9-E871-DE37E78C3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F6CEE-3DF1-0E9D-78D7-58F260C6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8F6A3-7402-F40F-71EB-8137EB80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903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B8FB36-C4CA-34A6-E5B3-A010D04E7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1F1844-E4E3-0346-E81C-4071DE88B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2ACFB-F9CF-B61B-4B97-3CE31605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640B6-76EA-1072-0DEB-B59328CB9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41512-C80D-71F5-4FBB-91C8D5DF9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065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D73B-F610-D2C5-58AA-73AD0CC67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BC7D7-A769-5234-E89F-F3FC26EE1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9BF851-FCA4-2291-E978-BDE5B0585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258BC-35AE-11C3-28CD-3C8DE97D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382F-60C0-123E-4C22-4F844F19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7265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56CF4-5C7E-3B1E-0D43-DF25F260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10BCD-E36D-B3C1-9797-6E5FBFBA7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A51D0-CF3F-8797-3136-76CF6481B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8573C-2A5B-F841-CBA4-9BF176F0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46587-D574-2A05-6CF8-D9D1F109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3959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D2035-6B02-B1B3-90B1-B18B8902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E1C98-5E4F-C012-3CB5-B433EAB8E0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8D7AE5-854C-43FA-3B94-946A4284F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93859C-1E20-400B-B2CC-331F869A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42EE75-C812-B482-6077-78C42959F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C4F6B-1264-1EC1-2782-E707E1FA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951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C5CF-DD0C-FB5D-66CB-ECB257804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01CAA-4A2C-DCF3-A4E8-95C366328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7C39C-B639-9217-D61B-19D6722C6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824A96-CC39-57DA-56F0-8A66938380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D30BBD-85BC-D520-3213-9FF5D7C72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05037-668A-C192-A634-CF24AC7A2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52FD8C-4765-1F86-4BE3-FB3552058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60059D-288C-91C6-C3EE-AB2652DE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410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7D832-B356-C9E6-BC83-FCB79785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DBC06C-0904-2C70-C33F-D6061ACE6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627A3-E58C-AB32-87AC-0A2E0F16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8CE857-8026-AB6F-690A-45BEE2BC1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614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62577-2759-0B3F-6B26-469673BF4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A5EA-D21F-9F86-F0DC-B8CA5C393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7C43B-31F0-8026-B4E7-5F7D04F6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320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7501A-56D4-3FBB-0F36-2EC1ACF5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B619C-69FE-EC51-B532-3BF4A7B22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56EC0-D629-0533-CCB3-FA72D387C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8989C-C9B6-358B-0346-431BD917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9C0C3-E226-D855-4C91-DDCBAB28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25519-4DF0-67E9-4344-03DE0182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212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C33A7-A75B-4F16-A5E8-BB9D1E991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374A91-7231-BE49-50E1-9D2D96882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4BFE96-C35B-D504-9BFC-87C8DA03B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85836-3ECF-98E4-C4E2-F76F171A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39330-2929-64E4-3685-8B76EE648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CFD74-C4FF-CBAA-440A-FB8E5DD7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6060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A1EC62-41AC-6F4D-EABB-AAF05681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D1F57-CF8C-0A60-C780-92E24C98D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B9FAD-5614-FBE0-3DE2-3ECAC23EF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54656-CC76-4C09-B454-36A39BD5B72C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332CC-1126-73D0-9E43-84DC564E7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DA726-45C7-5F24-496B-FCA12281D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8180A-4F05-4002-84A3-6CEF3B9BBDE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460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387721-4B6E-AAEC-0A81-E9E88BC5E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399674A7-C4A3-3B18-1225-CA3301E583F0}"/>
              </a:ext>
            </a:extLst>
          </p:cNvPr>
          <p:cNvSpPr/>
          <p:nvPr/>
        </p:nvSpPr>
        <p:spPr>
          <a:xfrm>
            <a:off x="538480" y="1704340"/>
            <a:ext cx="11206480" cy="3449320"/>
          </a:xfrm>
          <a:prstGeom prst="frame">
            <a:avLst>
              <a:gd name="adj1" fmla="val 1329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8800" dirty="0">
                <a:solidFill>
                  <a:schemeClr val="bg1"/>
                </a:solidFill>
              </a:rPr>
              <a:t>Problem Statement</a:t>
            </a: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63C1A321-CF2F-3C33-38CC-AD84CB192FBF}"/>
              </a:ext>
            </a:extLst>
          </p:cNvPr>
          <p:cNvSpPr/>
          <p:nvPr/>
        </p:nvSpPr>
        <p:spPr>
          <a:xfrm>
            <a:off x="2631440" y="4551680"/>
            <a:ext cx="6929119" cy="792480"/>
          </a:xfrm>
          <a:prstGeom prst="snip2Same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Route planner</a:t>
            </a:r>
          </a:p>
        </p:txBody>
      </p:sp>
    </p:spTree>
    <p:extLst>
      <p:ext uri="{BB962C8B-B14F-4D97-AF65-F5344CB8AC3E}">
        <p14:creationId xmlns:p14="http://schemas.microsoft.com/office/powerpoint/2010/main" val="5569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042C6-85E2-D23F-A4A1-BB1B8FBD1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08" y="970280"/>
            <a:ext cx="3933952" cy="4917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C177D-FDA8-ACC9-8B08-62CF1BF64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92" y="1503680"/>
            <a:ext cx="3850640" cy="38506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4FB63-59B3-9352-9C31-9EAED2793CBC}"/>
              </a:ext>
            </a:extLst>
          </p:cNvPr>
          <p:cNvSpPr txBox="1"/>
          <p:nvPr/>
        </p:nvSpPr>
        <p:spPr>
          <a:xfrm>
            <a:off x="1299464" y="1118959"/>
            <a:ext cx="4155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>
                <a:solidFill>
                  <a:srgbClr val="002060"/>
                </a:solidFill>
              </a:rPr>
              <a:t>Google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14321-BF41-1044-3EB5-E017601D2529}"/>
              </a:ext>
            </a:extLst>
          </p:cNvPr>
          <p:cNvSpPr txBox="1"/>
          <p:nvPr/>
        </p:nvSpPr>
        <p:spPr>
          <a:xfrm>
            <a:off x="6311392" y="4873079"/>
            <a:ext cx="4155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dirty="0">
                <a:solidFill>
                  <a:schemeClr val="accent6">
                    <a:lumMod val="75000"/>
                  </a:schemeClr>
                </a:solidFill>
              </a:rPr>
              <a:t>OpenStreetMap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A0B151-7BAF-9368-8535-4305B5688794}"/>
              </a:ext>
            </a:extLst>
          </p:cNvPr>
          <p:cNvSpPr txBox="1"/>
          <p:nvPr/>
        </p:nvSpPr>
        <p:spPr>
          <a:xfrm>
            <a:off x="483616" y="2386598"/>
            <a:ext cx="450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5400" dirty="0">
                <a:solidFill>
                  <a:schemeClr val="accent6">
                    <a:lumMod val="50000"/>
                  </a:schemeClr>
                </a:solidFill>
              </a:rPr>
              <a:t>Opensource</a:t>
            </a:r>
          </a:p>
          <a:p>
            <a:pPr algn="r"/>
            <a:r>
              <a:rPr lang="en-IN" sz="5400" dirty="0">
                <a:solidFill>
                  <a:schemeClr val="accent6">
                    <a:lumMod val="50000"/>
                  </a:schemeClr>
                </a:solidFill>
              </a:rPr>
              <a:t>Free APIs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2B6207-7408-D4F2-E381-B348EFE5A9CC}"/>
              </a:ext>
            </a:extLst>
          </p:cNvPr>
          <p:cNvSpPr/>
          <p:nvPr/>
        </p:nvSpPr>
        <p:spPr>
          <a:xfrm>
            <a:off x="5567680" y="386080"/>
            <a:ext cx="81280" cy="626872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15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3.125E-6 0.1504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8.33333E-7 -0.1104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562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1" grpId="0" build="p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4DF85-DC75-3688-DF19-D2E2DE3A8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A1F5B114-6361-6ED1-8F84-C93D390FBA16}"/>
              </a:ext>
            </a:extLst>
          </p:cNvPr>
          <p:cNvSpPr/>
          <p:nvPr/>
        </p:nvSpPr>
        <p:spPr>
          <a:xfrm>
            <a:off x="538480" y="1704340"/>
            <a:ext cx="11206480" cy="3449320"/>
          </a:xfrm>
          <a:prstGeom prst="frame">
            <a:avLst>
              <a:gd name="adj1" fmla="val 1329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600" dirty="0">
                <a:solidFill>
                  <a:schemeClr val="bg1"/>
                </a:solidFill>
              </a:rPr>
              <a:t>Flowchart</a:t>
            </a: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7097BC40-5679-FBD1-9ADC-7C65326C0B1E}"/>
              </a:ext>
            </a:extLst>
          </p:cNvPr>
          <p:cNvSpPr/>
          <p:nvPr/>
        </p:nvSpPr>
        <p:spPr>
          <a:xfrm>
            <a:off x="2631440" y="4551680"/>
            <a:ext cx="6929119" cy="792480"/>
          </a:xfrm>
          <a:prstGeom prst="snip2Same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Automated route planner</a:t>
            </a:r>
          </a:p>
        </p:txBody>
      </p:sp>
    </p:spTree>
    <p:extLst>
      <p:ext uri="{BB962C8B-B14F-4D97-AF65-F5344CB8AC3E}">
        <p14:creationId xmlns:p14="http://schemas.microsoft.com/office/powerpoint/2010/main" val="162818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DFD08BC-A30E-23AE-70F7-AAB25C409674}"/>
              </a:ext>
            </a:extLst>
          </p:cNvPr>
          <p:cNvGrpSpPr/>
          <p:nvPr/>
        </p:nvGrpSpPr>
        <p:grpSpPr>
          <a:xfrm>
            <a:off x="1203728" y="2510906"/>
            <a:ext cx="10155151" cy="1868054"/>
            <a:chOff x="1589809" y="2255520"/>
            <a:chExt cx="9123218" cy="164815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A2D09E-C31B-92C9-204F-BC07405FC181}"/>
                </a:ext>
              </a:extLst>
            </p:cNvPr>
            <p:cNvSpPr/>
            <p:nvPr/>
          </p:nvSpPr>
          <p:spPr>
            <a:xfrm>
              <a:off x="1589809" y="2385753"/>
              <a:ext cx="9123218" cy="141316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30F00D-8BFE-F6BA-BD92-6B355A812202}"/>
                </a:ext>
              </a:extLst>
            </p:cNvPr>
            <p:cNvSpPr/>
            <p:nvPr/>
          </p:nvSpPr>
          <p:spPr>
            <a:xfrm>
              <a:off x="1589809" y="2255520"/>
              <a:ext cx="9123218" cy="12007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D9B027-6B78-6D17-B74C-BDFCB8FB59A8}"/>
                </a:ext>
              </a:extLst>
            </p:cNvPr>
            <p:cNvSpPr/>
            <p:nvPr/>
          </p:nvSpPr>
          <p:spPr>
            <a:xfrm>
              <a:off x="1589809" y="3783606"/>
              <a:ext cx="9123218" cy="12007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9F93DD-D65C-A1D5-37B2-10231F2AFC98}"/>
              </a:ext>
            </a:extLst>
          </p:cNvPr>
          <p:cNvGrpSpPr/>
          <p:nvPr/>
        </p:nvGrpSpPr>
        <p:grpSpPr>
          <a:xfrm>
            <a:off x="1153853" y="1932709"/>
            <a:ext cx="3273713" cy="3256742"/>
            <a:chOff x="1478973" y="1878214"/>
            <a:chExt cx="3273713" cy="262820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DBD65D65-C86A-1AE2-8634-7DCD840FF92D}"/>
                </a:ext>
              </a:extLst>
            </p:cNvPr>
            <p:cNvSpPr/>
            <p:nvPr/>
          </p:nvSpPr>
          <p:spPr>
            <a:xfrm>
              <a:off x="1664046" y="2078182"/>
              <a:ext cx="3088640" cy="2428240"/>
            </a:xfrm>
            <a:prstGeom prst="parallelogram">
              <a:avLst/>
            </a:prstGeom>
            <a:solidFill>
              <a:srgbClr val="9E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097B5112-AD43-A8FA-3D24-C5533A11D296}"/>
                </a:ext>
              </a:extLst>
            </p:cNvPr>
            <p:cNvSpPr/>
            <p:nvPr/>
          </p:nvSpPr>
          <p:spPr>
            <a:xfrm>
              <a:off x="1478973" y="1878214"/>
              <a:ext cx="3088640" cy="2428240"/>
            </a:xfrm>
            <a:prstGeom prst="parallelogram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121B99-D878-D16B-37F7-820638DAB6DE}"/>
              </a:ext>
            </a:extLst>
          </p:cNvPr>
          <p:cNvSpPr txBox="1"/>
          <p:nvPr/>
        </p:nvSpPr>
        <p:spPr>
          <a:xfrm>
            <a:off x="4656933" y="2967335"/>
            <a:ext cx="5627181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IN" sz="5400" dirty="0">
                <a:solidFill>
                  <a:schemeClr val="bg1"/>
                </a:solidFill>
              </a:rPr>
              <a:t>Location geocoding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96A074-0CC5-9A27-7B72-43487B2BB8D8}"/>
              </a:ext>
            </a:extLst>
          </p:cNvPr>
          <p:cNvSpPr txBox="1"/>
          <p:nvPr/>
        </p:nvSpPr>
        <p:spPr>
          <a:xfrm>
            <a:off x="1846962" y="3044280"/>
            <a:ext cx="161807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IN" sz="4400" dirty="0">
                <a:solidFill>
                  <a:schemeClr val="bg1">
                    <a:lumMod val="85000"/>
                  </a:schemeClr>
                </a:solidFill>
              </a:rPr>
              <a:t>Step 1</a:t>
            </a:r>
          </a:p>
        </p:txBody>
      </p:sp>
    </p:spTree>
    <p:extLst>
      <p:ext uri="{BB962C8B-B14F-4D97-AF65-F5344CB8AC3E}">
        <p14:creationId xmlns:p14="http://schemas.microsoft.com/office/powerpoint/2010/main" val="140107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9275BF-2B66-C961-27E1-C1D0665CA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B27D450-3C92-062B-472F-F675808EE885}"/>
              </a:ext>
            </a:extLst>
          </p:cNvPr>
          <p:cNvGrpSpPr/>
          <p:nvPr/>
        </p:nvGrpSpPr>
        <p:grpSpPr>
          <a:xfrm>
            <a:off x="1203728" y="2510906"/>
            <a:ext cx="10155151" cy="1868054"/>
            <a:chOff x="1589809" y="2255520"/>
            <a:chExt cx="9123218" cy="164815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AD72B96-C2D0-1BCB-FB99-5B24E0AAE208}"/>
                </a:ext>
              </a:extLst>
            </p:cNvPr>
            <p:cNvSpPr/>
            <p:nvPr/>
          </p:nvSpPr>
          <p:spPr>
            <a:xfrm>
              <a:off x="1589809" y="2385753"/>
              <a:ext cx="9123218" cy="141316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BEA52F-11EC-FD1B-BA83-797208D2C473}"/>
                </a:ext>
              </a:extLst>
            </p:cNvPr>
            <p:cNvSpPr/>
            <p:nvPr/>
          </p:nvSpPr>
          <p:spPr>
            <a:xfrm>
              <a:off x="1589809" y="2255520"/>
              <a:ext cx="9123218" cy="12007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459F98-B884-8A98-BE47-D2A06C90C197}"/>
                </a:ext>
              </a:extLst>
            </p:cNvPr>
            <p:cNvSpPr/>
            <p:nvPr/>
          </p:nvSpPr>
          <p:spPr>
            <a:xfrm>
              <a:off x="1589809" y="3783606"/>
              <a:ext cx="9123218" cy="12007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6352D7-CF7A-4EC4-AA6B-E9CA34A668AB}"/>
              </a:ext>
            </a:extLst>
          </p:cNvPr>
          <p:cNvGrpSpPr/>
          <p:nvPr/>
        </p:nvGrpSpPr>
        <p:grpSpPr>
          <a:xfrm>
            <a:off x="1153853" y="1932709"/>
            <a:ext cx="3273713" cy="3256742"/>
            <a:chOff x="1478973" y="1878214"/>
            <a:chExt cx="3273713" cy="262820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26CB1AD6-C5AA-0EAF-D102-76227ACC4756}"/>
                </a:ext>
              </a:extLst>
            </p:cNvPr>
            <p:cNvSpPr/>
            <p:nvPr/>
          </p:nvSpPr>
          <p:spPr>
            <a:xfrm>
              <a:off x="1664046" y="2078182"/>
              <a:ext cx="3088640" cy="2428240"/>
            </a:xfrm>
            <a:prstGeom prst="parallelogram">
              <a:avLst/>
            </a:prstGeom>
            <a:solidFill>
              <a:srgbClr val="9E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2B7DDE23-D391-D8E3-DCD7-EE547FA166B4}"/>
                </a:ext>
              </a:extLst>
            </p:cNvPr>
            <p:cNvSpPr/>
            <p:nvPr/>
          </p:nvSpPr>
          <p:spPr>
            <a:xfrm>
              <a:off x="1478973" y="1878214"/>
              <a:ext cx="3088640" cy="2428240"/>
            </a:xfrm>
            <a:prstGeom prst="parallelogram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14A4219-4790-67A3-7DBE-ECC440C894E3}"/>
              </a:ext>
            </a:extLst>
          </p:cNvPr>
          <p:cNvSpPr txBox="1"/>
          <p:nvPr/>
        </p:nvSpPr>
        <p:spPr>
          <a:xfrm>
            <a:off x="4789013" y="2967335"/>
            <a:ext cx="455906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IN" sz="5400" dirty="0">
                <a:solidFill>
                  <a:schemeClr val="bg1"/>
                </a:solidFill>
              </a:rPr>
              <a:t>Distance matrix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1380C-6CDA-435A-157E-0EE8D8FBCFF2}"/>
              </a:ext>
            </a:extLst>
          </p:cNvPr>
          <p:cNvSpPr txBox="1"/>
          <p:nvPr/>
        </p:nvSpPr>
        <p:spPr>
          <a:xfrm>
            <a:off x="1846962" y="3044280"/>
            <a:ext cx="161807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IN" sz="4400" dirty="0">
                <a:solidFill>
                  <a:schemeClr val="bg1">
                    <a:lumMod val="85000"/>
                  </a:schemeClr>
                </a:solidFill>
              </a:rPr>
              <a:t>Step 2</a:t>
            </a:r>
          </a:p>
        </p:txBody>
      </p:sp>
    </p:spTree>
    <p:extLst>
      <p:ext uri="{BB962C8B-B14F-4D97-AF65-F5344CB8AC3E}">
        <p14:creationId xmlns:p14="http://schemas.microsoft.com/office/powerpoint/2010/main" val="151400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CAAA09-CB72-C7F5-6818-AE51B1DD9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98A25B-0457-7607-436B-DDEBF84F00BA}"/>
              </a:ext>
            </a:extLst>
          </p:cNvPr>
          <p:cNvSpPr/>
          <p:nvPr/>
        </p:nvSpPr>
        <p:spPr>
          <a:xfrm>
            <a:off x="3328481" y="2937754"/>
            <a:ext cx="5535038" cy="12062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Compute Optimal Route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4CA9B-8DA6-0B56-3A45-3FC0F8C85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578" y="5525310"/>
            <a:ext cx="924128" cy="9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3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04075 -0.08866 L -0.10365 -0.15671 L -0.17018 -0.19537 L -0.35156 -0.2576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78" y="-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07C232-0393-B468-773F-B31AFA660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A91ABB-90F1-88AA-1644-34ED433B6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79" y="1382950"/>
            <a:ext cx="3821349" cy="38213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F92B20-FCB7-D0A0-7D85-3D339DD3B97E}"/>
              </a:ext>
            </a:extLst>
          </p:cNvPr>
          <p:cNvSpPr txBox="1"/>
          <p:nvPr/>
        </p:nvSpPr>
        <p:spPr>
          <a:xfrm>
            <a:off x="5030004" y="204280"/>
            <a:ext cx="2003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chemeClr val="accent1">
                    <a:lumMod val="75000"/>
                  </a:schemeClr>
                </a:solidFill>
              </a:rPr>
              <a:t>API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D16C0-8A4A-DE34-0C81-8EC1CEF7A360}"/>
              </a:ext>
            </a:extLst>
          </p:cNvPr>
          <p:cNvSpPr txBox="1"/>
          <p:nvPr/>
        </p:nvSpPr>
        <p:spPr>
          <a:xfrm>
            <a:off x="3468300" y="5418310"/>
            <a:ext cx="2003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chemeClr val="accent6">
                    <a:lumMod val="75000"/>
                  </a:schemeClr>
                </a:solidFill>
              </a:rPr>
              <a:t>Matrix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04DB42-A586-57D7-834E-8B8D02F64E73}"/>
              </a:ext>
            </a:extLst>
          </p:cNvPr>
          <p:cNvSpPr txBox="1"/>
          <p:nvPr/>
        </p:nvSpPr>
        <p:spPr>
          <a:xfrm>
            <a:off x="6430982" y="5437777"/>
            <a:ext cx="2149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rgbClr val="C00000"/>
                </a:solidFill>
              </a:rPr>
              <a:t>Routing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06B2F8-5CBF-3AF9-A2A0-F3745029FB05}"/>
              </a:ext>
            </a:extLst>
          </p:cNvPr>
          <p:cNvGrpSpPr/>
          <p:nvPr/>
        </p:nvGrpSpPr>
        <p:grpSpPr>
          <a:xfrm rot="10800000">
            <a:off x="3401432" y="1618620"/>
            <a:ext cx="1439693" cy="505838"/>
            <a:chOff x="7782128" y="2003898"/>
            <a:chExt cx="1439693" cy="505838"/>
          </a:xfrm>
          <a:solidFill>
            <a:schemeClr val="accent2"/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676FF799-C333-C31E-DB4B-A83A2176A5A1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C3B2E2D-E451-1119-BCD4-8820DF179B32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B23228F-1806-E649-B942-F539469BDD7A}"/>
              </a:ext>
            </a:extLst>
          </p:cNvPr>
          <p:cNvGrpSpPr/>
          <p:nvPr/>
        </p:nvGrpSpPr>
        <p:grpSpPr>
          <a:xfrm rot="10800000">
            <a:off x="2990228" y="2328740"/>
            <a:ext cx="1439693" cy="505838"/>
            <a:chOff x="7782128" y="2003898"/>
            <a:chExt cx="1439693" cy="505838"/>
          </a:xfrm>
          <a:solidFill>
            <a:schemeClr val="accent6">
              <a:lumMod val="75000"/>
            </a:schemeClr>
          </a:solidFill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7AF1D25-B033-8887-79D6-22EC74269CE6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6550C58-440C-3E87-B0F5-315B0EC59513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A6FC407-48C1-7695-D482-AC83D2747AF9}"/>
              </a:ext>
            </a:extLst>
          </p:cNvPr>
          <p:cNvGrpSpPr/>
          <p:nvPr/>
        </p:nvGrpSpPr>
        <p:grpSpPr>
          <a:xfrm rot="10800000">
            <a:off x="7462529" y="3684128"/>
            <a:ext cx="1439693" cy="505838"/>
            <a:chOff x="7782128" y="2003898"/>
            <a:chExt cx="1439693" cy="505838"/>
          </a:xfrm>
          <a:solidFill>
            <a:schemeClr val="accent6">
              <a:lumMod val="75000"/>
            </a:schemeClr>
          </a:solidFill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F419C17-FC6C-DCEB-C1FD-F06883F00424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C303838-A3D4-2D1E-20F6-CC4C82273CDF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CAB920C-827E-B4AB-DEE5-0B69726EDC79}"/>
              </a:ext>
            </a:extLst>
          </p:cNvPr>
          <p:cNvGrpSpPr/>
          <p:nvPr/>
        </p:nvGrpSpPr>
        <p:grpSpPr>
          <a:xfrm rot="10800000">
            <a:off x="6984042" y="4374791"/>
            <a:ext cx="1439693" cy="505838"/>
            <a:chOff x="7782128" y="2003898"/>
            <a:chExt cx="1439693" cy="505838"/>
          </a:xfrm>
          <a:solidFill>
            <a:schemeClr val="accent4">
              <a:lumMod val="75000"/>
            </a:schemeClr>
          </a:solidFill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B78D8B3-BF7F-A250-839C-574803E5BC66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26C679A-F2CF-5010-B4E1-94546B82C02F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006EB0-D2F9-8EED-500F-3380C8F9F01B}"/>
              </a:ext>
            </a:extLst>
          </p:cNvPr>
          <p:cNvGrpSpPr/>
          <p:nvPr/>
        </p:nvGrpSpPr>
        <p:grpSpPr>
          <a:xfrm rot="10800000" flipH="1">
            <a:off x="7190252" y="1647807"/>
            <a:ext cx="1439693" cy="505838"/>
            <a:chOff x="7782128" y="2003898"/>
            <a:chExt cx="1439693" cy="505838"/>
          </a:xfrm>
          <a:solidFill>
            <a:schemeClr val="accent5">
              <a:lumMod val="75000"/>
            </a:schemeClr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D8490DFF-25EE-A29A-CD43-C66E2C143AEC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2268041-14C6-89F9-A980-A8A9DE6EC8C9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1624FF5-DBBC-F996-CC1A-E361A562BED7}"/>
              </a:ext>
            </a:extLst>
          </p:cNvPr>
          <p:cNvGrpSpPr/>
          <p:nvPr/>
        </p:nvGrpSpPr>
        <p:grpSpPr>
          <a:xfrm rot="10800000" flipH="1">
            <a:off x="7703888" y="2351793"/>
            <a:ext cx="1439693" cy="505838"/>
            <a:chOff x="7782128" y="2003898"/>
            <a:chExt cx="1439693" cy="505838"/>
          </a:xfrm>
          <a:solidFill>
            <a:schemeClr val="bg2">
              <a:lumMod val="25000"/>
            </a:schemeClr>
          </a:solidFill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5080831-11DB-C43C-3838-4BAD50D4453B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1CBD17A-0EEA-2A2D-FDFD-DFD42B123C00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7B6BF3A-2253-7EFA-7DF6-2A6D0D3CCB5B}"/>
              </a:ext>
            </a:extLst>
          </p:cNvPr>
          <p:cNvGrpSpPr/>
          <p:nvPr/>
        </p:nvGrpSpPr>
        <p:grpSpPr>
          <a:xfrm rot="10800000" flipH="1">
            <a:off x="2841747" y="3684129"/>
            <a:ext cx="1439693" cy="505838"/>
            <a:chOff x="7782128" y="2003898"/>
            <a:chExt cx="1439693" cy="505838"/>
          </a:xfrm>
          <a:solidFill>
            <a:srgbClr val="0070C0"/>
          </a:solidFill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6E93745-E643-A2A2-09DF-30D93988CF46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CFD11A5-BD6F-9879-09A6-F2CEBD2DF78D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B8E32FC-0554-EF19-DF86-D774E06F8A0B}"/>
              </a:ext>
            </a:extLst>
          </p:cNvPr>
          <p:cNvGrpSpPr/>
          <p:nvPr/>
        </p:nvGrpSpPr>
        <p:grpSpPr>
          <a:xfrm rot="10800000" flipH="1">
            <a:off x="3355383" y="4388115"/>
            <a:ext cx="1439693" cy="505838"/>
            <a:chOff x="7782128" y="2003898"/>
            <a:chExt cx="1439693" cy="50583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2F5EF02-D568-C0B0-D6C9-F3882CC31F5F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F9980B3-5D0E-3576-8400-7DC329D077AF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</p:spTree>
    <p:extLst>
      <p:ext uri="{BB962C8B-B14F-4D97-AF65-F5344CB8AC3E}">
        <p14:creationId xmlns:p14="http://schemas.microsoft.com/office/powerpoint/2010/main" val="341001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9948 0.003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4" y="16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17032 -0.002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13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0.15625 -0.005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11328 1.48148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0.10833 -0.003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8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13281 -0.0069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1" y="-34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4128 -0.006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3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819 0.0053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77F9B-9D50-EE81-AAF1-5D12A3687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6203A0B8-7023-2A33-4D5F-EA27ADAF0D3B}"/>
              </a:ext>
            </a:extLst>
          </p:cNvPr>
          <p:cNvSpPr/>
          <p:nvPr/>
        </p:nvSpPr>
        <p:spPr>
          <a:xfrm>
            <a:off x="4405180" y="4572425"/>
            <a:ext cx="1259840" cy="1259840"/>
          </a:xfrm>
          <a:prstGeom prst="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689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013981-B725-25B8-E037-04CED0875057}"/>
              </a:ext>
            </a:extLst>
          </p:cNvPr>
          <p:cNvSpPr/>
          <p:nvPr/>
        </p:nvSpPr>
        <p:spPr>
          <a:xfrm>
            <a:off x="4405180" y="3312585"/>
            <a:ext cx="1259840" cy="1259840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417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7FA727A-9D3C-C75A-717F-80880D81B69E}"/>
              </a:ext>
            </a:extLst>
          </p:cNvPr>
          <p:cNvSpPr/>
          <p:nvPr/>
        </p:nvSpPr>
        <p:spPr>
          <a:xfrm>
            <a:off x="5670658" y="2052320"/>
            <a:ext cx="1259840" cy="1259840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417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6FEFCA-7CF4-8E01-2674-8799563DC8E4}"/>
              </a:ext>
            </a:extLst>
          </p:cNvPr>
          <p:cNvSpPr txBox="1"/>
          <p:nvPr/>
        </p:nvSpPr>
        <p:spPr>
          <a:xfrm rot="19073753">
            <a:off x="4749580" y="821484"/>
            <a:ext cx="1550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Srinagar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34F53-3742-9651-5DE6-B380931C8C34}"/>
              </a:ext>
            </a:extLst>
          </p:cNvPr>
          <p:cNvSpPr txBox="1"/>
          <p:nvPr/>
        </p:nvSpPr>
        <p:spPr>
          <a:xfrm rot="19073753">
            <a:off x="6131074" y="1080636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Leh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E6593D-6E09-958C-1CEF-6638EF7E42E4}"/>
              </a:ext>
            </a:extLst>
          </p:cNvPr>
          <p:cNvSpPr txBox="1"/>
          <p:nvPr/>
        </p:nvSpPr>
        <p:spPr>
          <a:xfrm rot="19073753">
            <a:off x="7221625" y="893624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Manali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119617-C5AE-89D7-2667-96612C9C1852}"/>
              </a:ext>
            </a:extLst>
          </p:cNvPr>
          <p:cNvSpPr txBox="1"/>
          <p:nvPr/>
        </p:nvSpPr>
        <p:spPr>
          <a:xfrm>
            <a:off x="2444761" y="2389852"/>
            <a:ext cx="1550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Srinagar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90D59A-9836-EDB9-4FBA-5CE0149A6AE8}"/>
              </a:ext>
            </a:extLst>
          </p:cNvPr>
          <p:cNvSpPr txBox="1"/>
          <p:nvPr/>
        </p:nvSpPr>
        <p:spPr>
          <a:xfrm>
            <a:off x="3217793" y="3649905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Leh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43ED43-AD5A-AFF2-2045-BC27FA1A7821}"/>
              </a:ext>
            </a:extLst>
          </p:cNvPr>
          <p:cNvSpPr txBox="1"/>
          <p:nvPr/>
        </p:nvSpPr>
        <p:spPr>
          <a:xfrm>
            <a:off x="2659948" y="4909957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Manali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B761861-088D-6ECB-79AE-F0988E966FBE}"/>
              </a:ext>
            </a:extLst>
          </p:cNvPr>
          <p:cNvSpPr/>
          <p:nvPr/>
        </p:nvSpPr>
        <p:spPr>
          <a:xfrm>
            <a:off x="4409440" y="2052320"/>
            <a:ext cx="1259840" cy="125984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FDF51E2-B3E9-C3A7-F37E-2B9394C33E95}"/>
              </a:ext>
            </a:extLst>
          </p:cNvPr>
          <p:cNvSpPr/>
          <p:nvPr/>
        </p:nvSpPr>
        <p:spPr>
          <a:xfrm>
            <a:off x="6930498" y="2052320"/>
            <a:ext cx="1259840" cy="1259840"/>
          </a:xfrm>
          <a:prstGeom prst="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689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5EF0C6E-226F-F457-4376-DE2D3A6B8C7F}"/>
              </a:ext>
            </a:extLst>
          </p:cNvPr>
          <p:cNvSpPr/>
          <p:nvPr/>
        </p:nvSpPr>
        <p:spPr>
          <a:xfrm>
            <a:off x="5666398" y="3312585"/>
            <a:ext cx="1259840" cy="125984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801CF40-550C-5E10-A576-396A2480085C}"/>
              </a:ext>
            </a:extLst>
          </p:cNvPr>
          <p:cNvSpPr/>
          <p:nvPr/>
        </p:nvSpPr>
        <p:spPr>
          <a:xfrm>
            <a:off x="6926238" y="3312585"/>
            <a:ext cx="1259840" cy="1259840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425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0AAF541-130B-66F3-F592-B6FBA10BD489}"/>
              </a:ext>
            </a:extLst>
          </p:cNvPr>
          <p:cNvSpPr/>
          <p:nvPr/>
        </p:nvSpPr>
        <p:spPr>
          <a:xfrm>
            <a:off x="5666398" y="4572425"/>
            <a:ext cx="1259840" cy="1259840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425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831D5A9-FF6D-0F92-55BF-8C4F11B13DE4}"/>
              </a:ext>
            </a:extLst>
          </p:cNvPr>
          <p:cNvSpPr/>
          <p:nvPr/>
        </p:nvSpPr>
        <p:spPr>
          <a:xfrm>
            <a:off x="6926238" y="4572425"/>
            <a:ext cx="1259840" cy="125984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3982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allAtOnce" animBg="1"/>
      <p:bldP spid="43" grpId="0" build="allAtOnce" animBg="1"/>
      <p:bldP spid="39" grpId="0" build="allAtOnce" animBg="1"/>
      <p:bldP spid="21" grpId="0"/>
      <p:bldP spid="22" grpId="0"/>
      <p:bldP spid="23" grpId="0"/>
      <p:bldP spid="26" grpId="0"/>
      <p:bldP spid="27" grpId="0"/>
      <p:bldP spid="28" grpId="0"/>
      <p:bldP spid="38" grpId="0" build="allAtOnce" animBg="1"/>
      <p:bldP spid="40" grpId="0" build="allAtOnce" animBg="1"/>
      <p:bldP spid="44" grpId="0" build="allAtOnce" animBg="1"/>
      <p:bldP spid="45" grpId="0" build="allAtOnce" animBg="1"/>
      <p:bldP spid="47" grpId="0" uiExpand="1" build="allAtOnce" animBg="1"/>
      <p:bldP spid="48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53F0B7-7000-8D38-922D-201EDE95F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7FE056-6DA4-2F3C-DFEB-E76948967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641">
            <a:off x="-227826" y="190162"/>
            <a:ext cx="4146059" cy="41460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636C060-3DED-1278-797A-BF214BFA96A7}"/>
              </a:ext>
            </a:extLst>
          </p:cNvPr>
          <p:cNvGrpSpPr/>
          <p:nvPr/>
        </p:nvGrpSpPr>
        <p:grpSpPr>
          <a:xfrm>
            <a:off x="1784819" y="1417885"/>
            <a:ext cx="120767" cy="1587852"/>
            <a:chOff x="2987716" y="2115766"/>
            <a:chExt cx="243192" cy="262646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5C83780-01E5-6EA8-CCC4-3B6D95FA56BC}"/>
                </a:ext>
              </a:extLst>
            </p:cNvPr>
            <p:cNvSpPr/>
            <p:nvPr/>
          </p:nvSpPr>
          <p:spPr>
            <a:xfrm>
              <a:off x="2987717" y="2115766"/>
              <a:ext cx="243191" cy="131323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D730583-C3CE-F9CB-DCFD-4F70389779C6}"/>
                </a:ext>
              </a:extLst>
            </p:cNvPr>
            <p:cNvSpPr/>
            <p:nvPr/>
          </p:nvSpPr>
          <p:spPr>
            <a:xfrm>
              <a:off x="2987716" y="3429000"/>
              <a:ext cx="243191" cy="13132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F74A56B-C59A-B45B-D780-2CC052FF9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723" y="2693945"/>
            <a:ext cx="3821349" cy="38213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AEA3BE-4F4F-F2A6-B8A1-FC969BD9446D}"/>
              </a:ext>
            </a:extLst>
          </p:cNvPr>
          <p:cNvGrpSpPr/>
          <p:nvPr/>
        </p:nvGrpSpPr>
        <p:grpSpPr>
          <a:xfrm rot="10800000">
            <a:off x="4671204" y="2950108"/>
            <a:ext cx="1439693" cy="505838"/>
            <a:chOff x="7782128" y="2003898"/>
            <a:chExt cx="1439693" cy="505838"/>
          </a:xfrm>
          <a:solidFill>
            <a:schemeClr val="accent2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2E331B-E028-3DA6-E40F-8D510A977A39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9740895-1A8C-73CE-3E2B-844D1FF72C3B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FEF3B5-AD04-2785-B715-D61E4AE8E1EA}"/>
              </a:ext>
            </a:extLst>
          </p:cNvPr>
          <p:cNvGrpSpPr/>
          <p:nvPr/>
        </p:nvGrpSpPr>
        <p:grpSpPr>
          <a:xfrm rot="10800000">
            <a:off x="4260000" y="3660228"/>
            <a:ext cx="1439693" cy="505838"/>
            <a:chOff x="7782128" y="2003898"/>
            <a:chExt cx="1439693" cy="505838"/>
          </a:xfrm>
          <a:solidFill>
            <a:schemeClr val="accent6">
              <a:lumMod val="75000"/>
            </a:schemeClr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ADACE17-24A1-AB95-973D-6ED2D7E14718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748FE1-2200-D268-9361-76847C9347A8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5B3214-F67C-57FE-5DD0-C0B4D1DEAE05}"/>
              </a:ext>
            </a:extLst>
          </p:cNvPr>
          <p:cNvGrpSpPr/>
          <p:nvPr/>
        </p:nvGrpSpPr>
        <p:grpSpPr>
          <a:xfrm rot="10800000">
            <a:off x="8732301" y="5015616"/>
            <a:ext cx="1439693" cy="505838"/>
            <a:chOff x="7782128" y="2003898"/>
            <a:chExt cx="1439693" cy="505838"/>
          </a:xfrm>
          <a:solidFill>
            <a:schemeClr val="accent6">
              <a:lumMod val="75000"/>
            </a:schemeClr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4868C7-20F6-E61C-8CFC-5065A77D91AC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2604A9C-CC46-E4F4-D32C-B8F9A79B1076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5198E4-95BC-9018-0886-2C1662509C2A}"/>
              </a:ext>
            </a:extLst>
          </p:cNvPr>
          <p:cNvGrpSpPr/>
          <p:nvPr/>
        </p:nvGrpSpPr>
        <p:grpSpPr>
          <a:xfrm rot="10800000">
            <a:off x="8253814" y="5706279"/>
            <a:ext cx="1439693" cy="505838"/>
            <a:chOff x="7782128" y="2003898"/>
            <a:chExt cx="1439693" cy="505838"/>
          </a:xfrm>
          <a:solidFill>
            <a:schemeClr val="accent4">
              <a:lumMod val="75000"/>
            </a:schemeClr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04BC92-8401-C76A-6405-C693AB7F24C3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93CE2A2-1CEE-8A68-A84A-C0DC239E6B7C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E07934-CB54-BAF7-67B2-0222A33F4B7D}"/>
              </a:ext>
            </a:extLst>
          </p:cNvPr>
          <p:cNvGrpSpPr/>
          <p:nvPr/>
        </p:nvGrpSpPr>
        <p:grpSpPr>
          <a:xfrm rot="10800000" flipH="1">
            <a:off x="8460024" y="2979295"/>
            <a:ext cx="1439693" cy="505838"/>
            <a:chOff x="7782128" y="2003898"/>
            <a:chExt cx="1439693" cy="505838"/>
          </a:xfrm>
          <a:solidFill>
            <a:schemeClr val="accent5">
              <a:lumMod val="75000"/>
            </a:schemeClr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DF79879-6492-AFAA-91AD-3949B1381386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1E290A-A9CB-71AE-8905-A5A5E4BA9023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06E1F0-BB1E-13FB-F38D-243F56EC3CF2}"/>
              </a:ext>
            </a:extLst>
          </p:cNvPr>
          <p:cNvGrpSpPr/>
          <p:nvPr/>
        </p:nvGrpSpPr>
        <p:grpSpPr>
          <a:xfrm rot="10800000" flipH="1">
            <a:off x="8973660" y="3683281"/>
            <a:ext cx="1439693" cy="505838"/>
            <a:chOff x="7782128" y="2003898"/>
            <a:chExt cx="1439693" cy="505838"/>
          </a:xfrm>
          <a:solidFill>
            <a:schemeClr val="bg2">
              <a:lumMod val="25000"/>
            </a:schemeClr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E82073E-57F8-219F-C52C-936A11B126E6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0EF89C-7447-621E-3FEA-7117513BE0D6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EED7A4-8100-B11D-6C12-0DBA0C0239A2}"/>
              </a:ext>
            </a:extLst>
          </p:cNvPr>
          <p:cNvGrpSpPr/>
          <p:nvPr/>
        </p:nvGrpSpPr>
        <p:grpSpPr>
          <a:xfrm rot="10800000" flipH="1">
            <a:off x="4111519" y="5015617"/>
            <a:ext cx="1439693" cy="505838"/>
            <a:chOff x="7782128" y="2003898"/>
            <a:chExt cx="1439693" cy="505838"/>
          </a:xfrm>
          <a:solidFill>
            <a:srgbClr val="0070C0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F6DE7D9-18BF-73E3-23F8-8CF298752253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BCCCABF-EDA2-34FA-C49B-B65A339DDD6B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4CD74CB-7CBE-960B-D348-82A6E6E9E5BB}"/>
              </a:ext>
            </a:extLst>
          </p:cNvPr>
          <p:cNvGrpSpPr/>
          <p:nvPr/>
        </p:nvGrpSpPr>
        <p:grpSpPr>
          <a:xfrm rot="10800000" flipH="1">
            <a:off x="4625155" y="5719603"/>
            <a:ext cx="1439693" cy="505838"/>
            <a:chOff x="7782128" y="2003898"/>
            <a:chExt cx="1439693" cy="505838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5AF6B68-7ECF-2542-6F8A-063E9FF0EB64}"/>
                </a:ext>
              </a:extLst>
            </p:cNvPr>
            <p:cNvSpPr/>
            <p:nvPr/>
          </p:nvSpPr>
          <p:spPr>
            <a:xfrm>
              <a:off x="7782128" y="2003898"/>
              <a:ext cx="505838" cy="5058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D918A9B-8582-2E12-AFB8-67F7B9F9624C}"/>
                </a:ext>
              </a:extLst>
            </p:cNvPr>
            <p:cNvSpPr/>
            <p:nvPr/>
          </p:nvSpPr>
          <p:spPr>
            <a:xfrm>
              <a:off x="8015592" y="2208178"/>
              <a:ext cx="1206229" cy="97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90293199-DC67-109A-DE43-32120EFD581E}"/>
              </a:ext>
            </a:extLst>
          </p:cNvPr>
          <p:cNvSpPr/>
          <p:nvPr/>
        </p:nvSpPr>
        <p:spPr>
          <a:xfrm>
            <a:off x="1671725" y="2038334"/>
            <a:ext cx="346953" cy="346953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0531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-0.09948 0.003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74" y="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0.17031 -0.002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15625 -0.005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27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1328 -1.48148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4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0.10834 -0.003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13281 -0.006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1" y="-34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14127 -0.00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-34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10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0819 0.0053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D74C38-0647-61BD-9D0D-F3C840405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5042305-E70C-ED19-6D3B-35281B4B3DFE}"/>
              </a:ext>
            </a:extLst>
          </p:cNvPr>
          <p:cNvGrpSpPr/>
          <p:nvPr/>
        </p:nvGrpSpPr>
        <p:grpSpPr>
          <a:xfrm>
            <a:off x="1203728" y="2510906"/>
            <a:ext cx="10155151" cy="1868054"/>
            <a:chOff x="1589809" y="2255520"/>
            <a:chExt cx="9123218" cy="164815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F2AAB1-4E2E-22F2-1C13-3C266652E18D}"/>
                </a:ext>
              </a:extLst>
            </p:cNvPr>
            <p:cNvSpPr/>
            <p:nvPr/>
          </p:nvSpPr>
          <p:spPr>
            <a:xfrm>
              <a:off x="1589809" y="2385753"/>
              <a:ext cx="9123218" cy="141316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6ABBF5-9FAF-E480-8866-3AE3661C0D64}"/>
                </a:ext>
              </a:extLst>
            </p:cNvPr>
            <p:cNvSpPr/>
            <p:nvPr/>
          </p:nvSpPr>
          <p:spPr>
            <a:xfrm>
              <a:off x="1589809" y="2255520"/>
              <a:ext cx="9123218" cy="12007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BDB0A6-3A6B-CBC1-CA9B-7A9F1862DDE8}"/>
                </a:ext>
              </a:extLst>
            </p:cNvPr>
            <p:cNvSpPr/>
            <p:nvPr/>
          </p:nvSpPr>
          <p:spPr>
            <a:xfrm>
              <a:off x="1589809" y="3783606"/>
              <a:ext cx="9123218" cy="12007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3BA9C4-5493-76EC-7C5F-D283876E4901}"/>
              </a:ext>
            </a:extLst>
          </p:cNvPr>
          <p:cNvGrpSpPr/>
          <p:nvPr/>
        </p:nvGrpSpPr>
        <p:grpSpPr>
          <a:xfrm>
            <a:off x="1153853" y="1932709"/>
            <a:ext cx="3273713" cy="3256742"/>
            <a:chOff x="1478973" y="1878214"/>
            <a:chExt cx="3273713" cy="262820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18833206-0627-9BC6-3205-E806A091EC8C}"/>
                </a:ext>
              </a:extLst>
            </p:cNvPr>
            <p:cNvSpPr/>
            <p:nvPr/>
          </p:nvSpPr>
          <p:spPr>
            <a:xfrm>
              <a:off x="1664046" y="2078182"/>
              <a:ext cx="3088640" cy="2428240"/>
            </a:xfrm>
            <a:prstGeom prst="parallelogram">
              <a:avLst/>
            </a:prstGeom>
            <a:solidFill>
              <a:srgbClr val="9E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43610135-6BB4-F42E-25A3-1244E4E39255}"/>
                </a:ext>
              </a:extLst>
            </p:cNvPr>
            <p:cNvSpPr/>
            <p:nvPr/>
          </p:nvSpPr>
          <p:spPr>
            <a:xfrm>
              <a:off x="1478973" y="1878214"/>
              <a:ext cx="3088640" cy="2428240"/>
            </a:xfrm>
            <a:prstGeom prst="parallelogram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F475F66-C8DB-EE43-5E76-9D201BFB64D8}"/>
              </a:ext>
            </a:extLst>
          </p:cNvPr>
          <p:cNvSpPr txBox="1"/>
          <p:nvPr/>
        </p:nvSpPr>
        <p:spPr>
          <a:xfrm>
            <a:off x="4656933" y="2967335"/>
            <a:ext cx="546816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IN" sz="5400" dirty="0">
                <a:solidFill>
                  <a:schemeClr val="bg1"/>
                </a:solidFill>
              </a:rPr>
              <a:t>Traveling salesman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CE32D-EC85-9253-9F46-E25899586579}"/>
              </a:ext>
            </a:extLst>
          </p:cNvPr>
          <p:cNvSpPr txBox="1"/>
          <p:nvPr/>
        </p:nvSpPr>
        <p:spPr>
          <a:xfrm>
            <a:off x="1846962" y="3044280"/>
            <a:ext cx="161807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IN" sz="4400" dirty="0">
                <a:solidFill>
                  <a:schemeClr val="bg1">
                    <a:lumMod val="85000"/>
                  </a:schemeClr>
                </a:solidFill>
              </a:rPr>
              <a:t>Step 3</a:t>
            </a:r>
          </a:p>
        </p:txBody>
      </p:sp>
    </p:spTree>
    <p:extLst>
      <p:ext uri="{BB962C8B-B14F-4D97-AF65-F5344CB8AC3E}">
        <p14:creationId xmlns:p14="http://schemas.microsoft.com/office/powerpoint/2010/main" val="154077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CE200-0618-E826-09CB-1E5F76B27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3C32038-6D34-AEEC-C46A-535E3924EFA5}"/>
              </a:ext>
            </a:extLst>
          </p:cNvPr>
          <p:cNvGrpSpPr/>
          <p:nvPr/>
        </p:nvGrpSpPr>
        <p:grpSpPr>
          <a:xfrm>
            <a:off x="4251960" y="907285"/>
            <a:ext cx="3688080" cy="4534925"/>
            <a:chOff x="535743" y="1141561"/>
            <a:chExt cx="2057795" cy="2530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4152FDAC-E269-C3FB-7705-7E897EE1D4F8}"/>
                </a:ext>
              </a:extLst>
            </p:cNvPr>
            <p:cNvSpPr/>
            <p:nvPr/>
          </p:nvSpPr>
          <p:spPr>
            <a:xfrm>
              <a:off x="594360" y="1412240"/>
              <a:ext cx="1940560" cy="1672897"/>
            </a:xfrm>
            <a:prstGeom prst="triangle">
              <a:avLst/>
            </a:prstGeom>
            <a:solidFill>
              <a:srgbClr val="FFCD2D"/>
            </a:solidFill>
            <a:ln>
              <a:solidFill>
                <a:srgbClr val="FFCD2D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49F19876-A738-D430-8924-621F97DFB099}"/>
                </a:ext>
              </a:extLst>
            </p:cNvPr>
            <p:cNvSpPr/>
            <p:nvPr/>
          </p:nvSpPr>
          <p:spPr>
            <a:xfrm rot="18000000">
              <a:off x="-133849" y="1811153"/>
              <a:ext cx="1925907" cy="586723"/>
            </a:xfrm>
            <a:prstGeom prst="triangle">
              <a:avLst>
                <a:gd name="adj" fmla="val 5173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C48E1706-9DAF-90A9-671F-D7B069444166}"/>
                </a:ext>
              </a:extLst>
            </p:cNvPr>
            <p:cNvSpPr/>
            <p:nvPr/>
          </p:nvSpPr>
          <p:spPr>
            <a:xfrm rot="10800000">
              <a:off x="594360" y="3085137"/>
              <a:ext cx="1925907" cy="586723"/>
            </a:xfrm>
            <a:prstGeom prst="triangle">
              <a:avLst>
                <a:gd name="adj" fmla="val 48658"/>
              </a:avLst>
            </a:prstGeom>
            <a:solidFill>
              <a:srgbClr val="E20000"/>
            </a:solidFill>
            <a:ln>
              <a:solidFill>
                <a:srgbClr val="E20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A77A1E3D-FC3E-483E-9D03-0AA972187AF9}"/>
                </a:ext>
              </a:extLst>
            </p:cNvPr>
            <p:cNvSpPr/>
            <p:nvPr/>
          </p:nvSpPr>
          <p:spPr>
            <a:xfrm rot="3600000">
              <a:off x="1337223" y="1811153"/>
              <a:ext cx="1925907" cy="586723"/>
            </a:xfrm>
            <a:prstGeom prst="triangle">
              <a:avLst>
                <a:gd name="adj" fmla="val 48658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294ADA-F94F-85B0-6585-E839916615EF}"/>
              </a:ext>
            </a:extLst>
          </p:cNvPr>
          <p:cNvGrpSpPr/>
          <p:nvPr/>
        </p:nvGrpSpPr>
        <p:grpSpPr>
          <a:xfrm>
            <a:off x="522760" y="2272288"/>
            <a:ext cx="2316614" cy="2313424"/>
            <a:chOff x="202850" y="1585392"/>
            <a:chExt cx="3785158" cy="377994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60495E-334E-77B3-CFD9-5AD902E5A29C}"/>
                </a:ext>
              </a:extLst>
            </p:cNvPr>
            <p:cNvSpPr/>
            <p:nvPr/>
          </p:nvSpPr>
          <p:spPr>
            <a:xfrm>
              <a:off x="202850" y="4105497"/>
              <a:ext cx="1259840" cy="1259840"/>
            </a:xfrm>
            <a:prstGeom prst="rect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/>
                <a:t>689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3BC051-8DBB-D35A-8720-580E81839D1F}"/>
                </a:ext>
              </a:extLst>
            </p:cNvPr>
            <p:cNvSpPr/>
            <p:nvPr/>
          </p:nvSpPr>
          <p:spPr>
            <a:xfrm>
              <a:off x="202850" y="2845657"/>
              <a:ext cx="1259840" cy="1259840"/>
            </a:xfrm>
            <a:prstGeom prst="rect">
              <a:avLst/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/>
                <a:t>417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F3C473-7BEA-A8E3-08EC-81E1F9739B9F}"/>
                </a:ext>
              </a:extLst>
            </p:cNvPr>
            <p:cNvSpPr/>
            <p:nvPr/>
          </p:nvSpPr>
          <p:spPr>
            <a:xfrm>
              <a:off x="1468328" y="1585392"/>
              <a:ext cx="1259840" cy="1259840"/>
            </a:xfrm>
            <a:prstGeom prst="rect">
              <a:avLst/>
            </a:prstGeom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/>
                <a:t>417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7D8E9D1-D596-2C89-8993-255287AF1621}"/>
                </a:ext>
              </a:extLst>
            </p:cNvPr>
            <p:cNvSpPr/>
            <p:nvPr/>
          </p:nvSpPr>
          <p:spPr>
            <a:xfrm>
              <a:off x="207110" y="1585392"/>
              <a:ext cx="1259840" cy="1259840"/>
            </a:xfrm>
            <a:prstGeom prst="rect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82969F-E289-8EAF-027E-68C286E89E4F}"/>
                </a:ext>
              </a:extLst>
            </p:cNvPr>
            <p:cNvSpPr/>
            <p:nvPr/>
          </p:nvSpPr>
          <p:spPr>
            <a:xfrm>
              <a:off x="2728168" y="1585392"/>
              <a:ext cx="1259840" cy="1259840"/>
            </a:xfrm>
            <a:prstGeom prst="rect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/>
                <a:t>689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F1188CF-3480-5726-518F-7E81A79636D2}"/>
                </a:ext>
              </a:extLst>
            </p:cNvPr>
            <p:cNvSpPr/>
            <p:nvPr/>
          </p:nvSpPr>
          <p:spPr>
            <a:xfrm>
              <a:off x="1464068" y="2845657"/>
              <a:ext cx="1259840" cy="1259840"/>
            </a:xfrm>
            <a:prstGeom prst="rect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5FB8C0-BA51-7557-6063-F8A70F40B5AE}"/>
                </a:ext>
              </a:extLst>
            </p:cNvPr>
            <p:cNvSpPr/>
            <p:nvPr/>
          </p:nvSpPr>
          <p:spPr>
            <a:xfrm>
              <a:off x="2723908" y="2845657"/>
              <a:ext cx="1259840" cy="1259840"/>
            </a:xfrm>
            <a:prstGeom prst="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/>
                <a:t>425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B4135B-1E20-0479-B689-ED07FB2BD9DF}"/>
                </a:ext>
              </a:extLst>
            </p:cNvPr>
            <p:cNvSpPr/>
            <p:nvPr/>
          </p:nvSpPr>
          <p:spPr>
            <a:xfrm>
              <a:off x="1464068" y="4105497"/>
              <a:ext cx="1259840" cy="1259840"/>
            </a:xfrm>
            <a:prstGeom prst="rect">
              <a:avLst/>
            </a:prstGeom>
            <a:ln/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/>
                <a:t>425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007610-9DB8-7AC2-CC39-7C5DA2A5BC38}"/>
                </a:ext>
              </a:extLst>
            </p:cNvPr>
            <p:cNvSpPr/>
            <p:nvPr/>
          </p:nvSpPr>
          <p:spPr>
            <a:xfrm>
              <a:off x="2723908" y="4105497"/>
              <a:ext cx="1259840" cy="1259840"/>
            </a:xfrm>
            <a:prstGeom prst="rect">
              <a:avLst/>
            </a:prstGeom>
            <a:ln/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800" dirty="0">
                  <a:solidFill>
                    <a:schemeClr val="tx1"/>
                  </a:solidFill>
                </a:rPr>
                <a:t>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F059932-5214-BBBD-E1F3-23590A3B69B5}"/>
              </a:ext>
            </a:extLst>
          </p:cNvPr>
          <p:cNvSpPr txBox="1"/>
          <p:nvPr/>
        </p:nvSpPr>
        <p:spPr>
          <a:xfrm>
            <a:off x="9159200" y="2057722"/>
            <a:ext cx="1550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Srinagar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E365A5-2800-AE5B-6C70-14D7241AECE4}"/>
              </a:ext>
            </a:extLst>
          </p:cNvPr>
          <p:cNvSpPr txBox="1"/>
          <p:nvPr/>
        </p:nvSpPr>
        <p:spPr>
          <a:xfrm>
            <a:off x="9545716" y="3317775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Leh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4EE49F-BE50-A110-F01C-EBEBFCBA80FA}"/>
              </a:ext>
            </a:extLst>
          </p:cNvPr>
          <p:cNvSpPr txBox="1"/>
          <p:nvPr/>
        </p:nvSpPr>
        <p:spPr>
          <a:xfrm>
            <a:off x="9266793" y="4577827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Manali</a:t>
            </a:r>
          </a:p>
        </p:txBody>
      </p:sp>
    </p:spTree>
    <p:extLst>
      <p:ext uri="{BB962C8B-B14F-4D97-AF65-F5344CB8AC3E}">
        <p14:creationId xmlns:p14="http://schemas.microsoft.com/office/powerpoint/2010/main" val="139761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0.3621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614D4708-657A-4B55-68D0-5E0BF557B8D6}"/>
              </a:ext>
            </a:extLst>
          </p:cNvPr>
          <p:cNvSpPr/>
          <p:nvPr/>
        </p:nvSpPr>
        <p:spPr>
          <a:xfrm>
            <a:off x="538480" y="1704340"/>
            <a:ext cx="11206480" cy="3449320"/>
          </a:xfrm>
          <a:prstGeom prst="frame">
            <a:avLst>
              <a:gd name="adj1" fmla="val 1329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8800" dirty="0">
                <a:solidFill>
                  <a:schemeClr val="bg1"/>
                </a:solidFill>
              </a:rPr>
              <a:t>Traveling Salesman</a:t>
            </a: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BB55AE6C-1A95-1FB3-A599-2D3BFD7BDA35}"/>
              </a:ext>
            </a:extLst>
          </p:cNvPr>
          <p:cNvSpPr/>
          <p:nvPr/>
        </p:nvSpPr>
        <p:spPr>
          <a:xfrm>
            <a:off x="2631440" y="4551680"/>
            <a:ext cx="6929119" cy="792480"/>
          </a:xfrm>
          <a:prstGeom prst="snip2Same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Discrete optimization</a:t>
            </a:r>
          </a:p>
        </p:txBody>
      </p:sp>
    </p:spTree>
    <p:extLst>
      <p:ext uri="{BB962C8B-B14F-4D97-AF65-F5344CB8AC3E}">
        <p14:creationId xmlns:p14="http://schemas.microsoft.com/office/powerpoint/2010/main" val="10046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129270-22DF-7DD5-7688-F56C422A4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503AF0D-B715-E674-63F3-1FA8406CE9DF}"/>
              </a:ext>
            </a:extLst>
          </p:cNvPr>
          <p:cNvGrpSpPr/>
          <p:nvPr/>
        </p:nvGrpSpPr>
        <p:grpSpPr>
          <a:xfrm>
            <a:off x="1203728" y="2510906"/>
            <a:ext cx="10155151" cy="1868054"/>
            <a:chOff x="1589809" y="2255520"/>
            <a:chExt cx="9123218" cy="164815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46995C6-A202-FCD5-E73F-4027F1D44245}"/>
                </a:ext>
              </a:extLst>
            </p:cNvPr>
            <p:cNvSpPr/>
            <p:nvPr/>
          </p:nvSpPr>
          <p:spPr>
            <a:xfrm>
              <a:off x="1589809" y="2385753"/>
              <a:ext cx="9123218" cy="141316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BD7A60B-BD77-A06A-F15F-D7C8B86A15BD}"/>
                </a:ext>
              </a:extLst>
            </p:cNvPr>
            <p:cNvSpPr/>
            <p:nvPr/>
          </p:nvSpPr>
          <p:spPr>
            <a:xfrm>
              <a:off x="1589809" y="2255520"/>
              <a:ext cx="9123218" cy="12007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312FBCA-FAB8-87F0-8425-292C0D409593}"/>
                </a:ext>
              </a:extLst>
            </p:cNvPr>
            <p:cNvSpPr/>
            <p:nvPr/>
          </p:nvSpPr>
          <p:spPr>
            <a:xfrm>
              <a:off x="1589809" y="3783606"/>
              <a:ext cx="9123218" cy="120073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057CCE-7BA9-7A12-808C-791239570F93}"/>
              </a:ext>
            </a:extLst>
          </p:cNvPr>
          <p:cNvGrpSpPr/>
          <p:nvPr/>
        </p:nvGrpSpPr>
        <p:grpSpPr>
          <a:xfrm>
            <a:off x="1153853" y="1932709"/>
            <a:ext cx="3273713" cy="3256742"/>
            <a:chOff x="1478973" y="1878214"/>
            <a:chExt cx="3273713" cy="2628208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B2929FCF-34B5-E931-19EB-6DFF8D3B7BB4}"/>
                </a:ext>
              </a:extLst>
            </p:cNvPr>
            <p:cNvSpPr/>
            <p:nvPr/>
          </p:nvSpPr>
          <p:spPr>
            <a:xfrm>
              <a:off x="1664046" y="2078182"/>
              <a:ext cx="3088640" cy="2428240"/>
            </a:xfrm>
            <a:prstGeom prst="parallelogram">
              <a:avLst/>
            </a:prstGeom>
            <a:solidFill>
              <a:srgbClr val="9E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7FE0B6F7-4E0E-558C-1DB6-FA58C4267458}"/>
                </a:ext>
              </a:extLst>
            </p:cNvPr>
            <p:cNvSpPr/>
            <p:nvPr/>
          </p:nvSpPr>
          <p:spPr>
            <a:xfrm>
              <a:off x="1478973" y="1878214"/>
              <a:ext cx="3088640" cy="2428240"/>
            </a:xfrm>
            <a:prstGeom prst="parallelogram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0CD07D-067F-4589-50AF-E863E0AE72F6}"/>
              </a:ext>
            </a:extLst>
          </p:cNvPr>
          <p:cNvSpPr txBox="1"/>
          <p:nvPr/>
        </p:nvSpPr>
        <p:spPr>
          <a:xfrm>
            <a:off x="4656933" y="2967335"/>
            <a:ext cx="546713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IN" sz="5400" dirty="0">
                <a:solidFill>
                  <a:schemeClr val="bg1"/>
                </a:solidFill>
              </a:rPr>
              <a:t>Route visualization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C63A9C-82FE-6742-0DF0-4777628CA321}"/>
              </a:ext>
            </a:extLst>
          </p:cNvPr>
          <p:cNvSpPr txBox="1"/>
          <p:nvPr/>
        </p:nvSpPr>
        <p:spPr>
          <a:xfrm>
            <a:off x="1846962" y="3044280"/>
            <a:ext cx="161807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IN" sz="4400" dirty="0">
                <a:solidFill>
                  <a:schemeClr val="bg1">
                    <a:lumMod val="85000"/>
                  </a:schemeClr>
                </a:solidFill>
              </a:rPr>
              <a:t>Step 4</a:t>
            </a:r>
          </a:p>
        </p:txBody>
      </p:sp>
    </p:spTree>
    <p:extLst>
      <p:ext uri="{BB962C8B-B14F-4D97-AF65-F5344CB8AC3E}">
        <p14:creationId xmlns:p14="http://schemas.microsoft.com/office/powerpoint/2010/main" val="198530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A9095C-5F1D-757B-355D-04F40D1AE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924F3840-AC67-5459-4620-B781CB6FA5C3}"/>
              </a:ext>
            </a:extLst>
          </p:cNvPr>
          <p:cNvSpPr/>
          <p:nvPr/>
        </p:nvSpPr>
        <p:spPr>
          <a:xfrm>
            <a:off x="538480" y="1704340"/>
            <a:ext cx="11206480" cy="3449320"/>
          </a:xfrm>
          <a:prstGeom prst="frame">
            <a:avLst>
              <a:gd name="adj1" fmla="val 1329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600" dirty="0">
                <a:solidFill>
                  <a:schemeClr val="bg1"/>
                </a:solidFill>
              </a:rPr>
              <a:t>Demonstration</a:t>
            </a: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8D077FC9-A637-C06D-C6A1-410BDA2C0F74}"/>
              </a:ext>
            </a:extLst>
          </p:cNvPr>
          <p:cNvSpPr/>
          <p:nvPr/>
        </p:nvSpPr>
        <p:spPr>
          <a:xfrm>
            <a:off x="2631440" y="4551680"/>
            <a:ext cx="6929119" cy="792480"/>
          </a:xfrm>
          <a:prstGeom prst="snip2Same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 err="1"/>
              <a:t>Javascript</a:t>
            </a:r>
            <a:r>
              <a:rPr lang="en-IN" sz="3200" dirty="0"/>
              <a:t>, PHP and Python</a:t>
            </a:r>
          </a:p>
        </p:txBody>
      </p:sp>
    </p:spTree>
    <p:extLst>
      <p:ext uri="{BB962C8B-B14F-4D97-AF65-F5344CB8AC3E}">
        <p14:creationId xmlns:p14="http://schemas.microsoft.com/office/powerpoint/2010/main" val="3055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5B09E-9C0F-656B-0623-B72D1677C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94615548-C24E-6920-2BB4-9A5119564BD2}"/>
              </a:ext>
            </a:extLst>
          </p:cNvPr>
          <p:cNvSpPr/>
          <p:nvPr/>
        </p:nvSpPr>
        <p:spPr>
          <a:xfrm>
            <a:off x="538480" y="1704340"/>
            <a:ext cx="11206480" cy="3449320"/>
          </a:xfrm>
          <a:prstGeom prst="frame">
            <a:avLst>
              <a:gd name="adj1" fmla="val 1329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6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14ADEEFD-D229-CA2F-24B1-7DD0C33B9197}"/>
              </a:ext>
            </a:extLst>
          </p:cNvPr>
          <p:cNvSpPr/>
          <p:nvPr/>
        </p:nvSpPr>
        <p:spPr>
          <a:xfrm>
            <a:off x="2631440" y="4551680"/>
            <a:ext cx="6929119" cy="792480"/>
          </a:xfrm>
          <a:prstGeom prst="snip2Same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Opensource code on </a:t>
            </a:r>
            <a:r>
              <a:rPr lang="en-IN" sz="3200" dirty="0" err="1"/>
              <a:t>Github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420877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E51234-2A3C-F03C-3766-6F2FD73C8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A8FA0-0B78-B10F-0403-25F55F73F1B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851" y1="39645" x2="50597" y2="40170"/>
                        <a14:foregroundMark x1="31934" y1="46104" x2="36229" y2="48526"/>
                        <a14:foregroundMark x1="60801" y1="46669" x2="65547" y2="48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15" t="33037" r="27841" b="33333"/>
          <a:stretch>
            <a:fillRect/>
          </a:stretch>
        </p:blipFill>
        <p:spPr>
          <a:xfrm>
            <a:off x="5185662" y="2870496"/>
            <a:ext cx="1820674" cy="11170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6FF143-AA18-23BB-52AE-B93573DD5F88}"/>
              </a:ext>
            </a:extLst>
          </p:cNvPr>
          <p:cNvSpPr txBox="1"/>
          <p:nvPr/>
        </p:nvSpPr>
        <p:spPr>
          <a:xfrm>
            <a:off x="4711580" y="2971841"/>
            <a:ext cx="50802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000" dirty="0">
                <a:solidFill>
                  <a:schemeClr val="accent6">
                    <a:lumMod val="75000"/>
                  </a:schemeClr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mail@anuragg.in</a:t>
            </a:r>
          </a:p>
        </p:txBody>
      </p:sp>
    </p:spTree>
    <p:extLst>
      <p:ext uri="{BB962C8B-B14F-4D97-AF65-F5344CB8AC3E}">
        <p14:creationId xmlns:p14="http://schemas.microsoft.com/office/powerpoint/2010/main" val="259397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833 0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5BE6F9-6FEA-69F1-9458-BF2592EF9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D7931-2AD1-B207-BF0C-EE3977AB6459}"/>
              </a:ext>
            </a:extLst>
          </p:cNvPr>
          <p:cNvSpPr txBox="1"/>
          <p:nvPr/>
        </p:nvSpPr>
        <p:spPr>
          <a:xfrm>
            <a:off x="6127475" y="883232"/>
            <a:ext cx="5493812" cy="2308324"/>
          </a:xfrm>
          <a:prstGeom prst="rect">
            <a:avLst/>
          </a:prstGeom>
          <a:solidFill>
            <a:schemeClr val="tx1">
              <a:lumMod val="85000"/>
              <a:lumOff val="15000"/>
              <a:alpha val="71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softEdge">
            <a:bevelT w="190500" h="38100"/>
            <a:bevelB w="101600" prst="riblet"/>
          </a:sp3d>
        </p:spPr>
        <p:txBody>
          <a:bodyPr wrap="none" rtlCol="0">
            <a:spAutoFit/>
          </a:bodyPr>
          <a:lstStyle/>
          <a:p>
            <a:pPr algn="ctr"/>
            <a:r>
              <a:rPr lang="en-IN" sz="7200" dirty="0">
                <a:solidFill>
                  <a:schemeClr val="bg1"/>
                </a:solidFill>
              </a:rPr>
              <a:t>Automated</a:t>
            </a:r>
          </a:p>
          <a:p>
            <a:pPr algn="ctr"/>
            <a:r>
              <a:rPr lang="en-IN" sz="7200" dirty="0">
                <a:solidFill>
                  <a:schemeClr val="bg1"/>
                </a:solidFill>
              </a:rPr>
              <a:t>Route Planner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382DEF-8EFC-C7E4-FF22-E6AEE9EAF4AD}"/>
              </a:ext>
            </a:extLst>
          </p:cNvPr>
          <p:cNvSpPr txBox="1"/>
          <p:nvPr/>
        </p:nvSpPr>
        <p:spPr>
          <a:xfrm>
            <a:off x="1908240" y="5692386"/>
            <a:ext cx="9802363" cy="707886"/>
          </a:xfrm>
          <a:prstGeom prst="rect">
            <a:avLst/>
          </a:prstGeom>
          <a:solidFill>
            <a:schemeClr val="tx1">
              <a:lumMod val="65000"/>
              <a:lumOff val="35000"/>
              <a:alpha val="82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N" sz="4000" dirty="0">
                <a:solidFill>
                  <a:schemeClr val="bg1"/>
                </a:solidFill>
              </a:rPr>
              <a:t>Traveling Salesman, OR-Tools, OpenStreetMap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4F5FC8-A415-8F87-42CF-57D96FD8C8EA}"/>
              </a:ext>
            </a:extLst>
          </p:cNvPr>
          <p:cNvSpPr/>
          <p:nvPr/>
        </p:nvSpPr>
        <p:spPr>
          <a:xfrm>
            <a:off x="6019800" y="716973"/>
            <a:ext cx="152400" cy="2474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A93FFE-F3E3-12CC-AAEF-7A24B6B522CB}"/>
              </a:ext>
            </a:extLst>
          </p:cNvPr>
          <p:cNvSpPr/>
          <p:nvPr/>
        </p:nvSpPr>
        <p:spPr>
          <a:xfrm>
            <a:off x="11576562" y="716972"/>
            <a:ext cx="152400" cy="2474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FC0F8E-B228-64D0-FCA3-2AEED8422CF8}"/>
              </a:ext>
            </a:extLst>
          </p:cNvPr>
          <p:cNvSpPr/>
          <p:nvPr/>
        </p:nvSpPr>
        <p:spPr>
          <a:xfrm rot="5400000">
            <a:off x="8791251" y="-1902079"/>
            <a:ext cx="166261" cy="54043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95BF43-8C29-0E86-BA96-03D2D740B75F}"/>
              </a:ext>
            </a:extLst>
          </p:cNvPr>
          <p:cNvSpPr/>
          <p:nvPr/>
        </p:nvSpPr>
        <p:spPr>
          <a:xfrm rot="5400000">
            <a:off x="6331480" y="2879873"/>
            <a:ext cx="166261" cy="7896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2EE741-DEEA-CD6C-F261-B0AB055DA9FB}"/>
              </a:ext>
            </a:extLst>
          </p:cNvPr>
          <p:cNvSpPr/>
          <p:nvPr/>
        </p:nvSpPr>
        <p:spPr>
          <a:xfrm rot="5400000">
            <a:off x="11251018" y="2879873"/>
            <a:ext cx="166261" cy="78962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1655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AD024AB7-60E6-E081-7610-58ADF37EC60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6" y="-57872"/>
            <a:ext cx="12342716" cy="691587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9930C26-BCE3-32A3-A440-095D806E6690}"/>
              </a:ext>
            </a:extLst>
          </p:cNvPr>
          <p:cNvCxnSpPr/>
          <p:nvPr/>
        </p:nvCxnSpPr>
        <p:spPr>
          <a:xfrm flipH="1">
            <a:off x="3850640" y="1544320"/>
            <a:ext cx="2590800" cy="259080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4491C3-6CEC-FC9E-DB96-BA3B9A36DEAE}"/>
              </a:ext>
            </a:extLst>
          </p:cNvPr>
          <p:cNvCxnSpPr>
            <a:cxnSpLocks/>
          </p:cNvCxnSpPr>
          <p:nvPr/>
        </p:nvCxnSpPr>
        <p:spPr>
          <a:xfrm>
            <a:off x="6441440" y="1544320"/>
            <a:ext cx="1798320" cy="188468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C89A4A-0AB4-B48A-B3D4-4B8DCD822D60}"/>
              </a:ext>
            </a:extLst>
          </p:cNvPr>
          <p:cNvCxnSpPr>
            <a:cxnSpLocks/>
          </p:cNvCxnSpPr>
          <p:nvPr/>
        </p:nvCxnSpPr>
        <p:spPr>
          <a:xfrm flipH="1">
            <a:off x="3850640" y="3429000"/>
            <a:ext cx="4389120" cy="70612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EAFD1A-E38E-3B41-C21E-6C48B883BA68}"/>
              </a:ext>
            </a:extLst>
          </p:cNvPr>
          <p:cNvCxnSpPr>
            <a:cxnSpLocks/>
          </p:cNvCxnSpPr>
          <p:nvPr/>
        </p:nvCxnSpPr>
        <p:spPr>
          <a:xfrm flipH="1">
            <a:off x="6908800" y="3429000"/>
            <a:ext cx="1330960" cy="283972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05BFB3-FC9F-5BF5-C65E-DBF179521D92}"/>
              </a:ext>
            </a:extLst>
          </p:cNvPr>
          <p:cNvCxnSpPr>
            <a:cxnSpLocks/>
          </p:cNvCxnSpPr>
          <p:nvPr/>
        </p:nvCxnSpPr>
        <p:spPr>
          <a:xfrm flipH="1" flipV="1">
            <a:off x="3850640" y="4151630"/>
            <a:ext cx="5821681" cy="75565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FE0F701-9143-FF1B-BBC9-7971D8165BD7}"/>
              </a:ext>
            </a:extLst>
          </p:cNvPr>
          <p:cNvCxnSpPr/>
          <p:nvPr/>
        </p:nvCxnSpPr>
        <p:spPr>
          <a:xfrm flipV="1">
            <a:off x="6908800" y="4907280"/>
            <a:ext cx="2763521" cy="136144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91D62553-96C9-E011-3AF5-F525A278D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6046" y="2890007"/>
            <a:ext cx="1164051" cy="1164051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BA7572BE-FCBA-B022-0FE6-26020CE8FB1F}"/>
              </a:ext>
            </a:extLst>
          </p:cNvPr>
          <p:cNvSpPr/>
          <p:nvPr/>
        </p:nvSpPr>
        <p:spPr>
          <a:xfrm>
            <a:off x="6257803" y="1344173"/>
            <a:ext cx="367273" cy="367273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97087A0-4E1A-91BD-0E91-3B137EB5CE6D}"/>
              </a:ext>
            </a:extLst>
          </p:cNvPr>
          <p:cNvSpPr/>
          <p:nvPr/>
        </p:nvSpPr>
        <p:spPr>
          <a:xfrm>
            <a:off x="3667003" y="3967993"/>
            <a:ext cx="367273" cy="367273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AC127A4-050F-A1C9-9421-7A4CDBE807DA}"/>
              </a:ext>
            </a:extLst>
          </p:cNvPr>
          <p:cNvSpPr/>
          <p:nvPr/>
        </p:nvSpPr>
        <p:spPr>
          <a:xfrm>
            <a:off x="7983030" y="3253619"/>
            <a:ext cx="367273" cy="367273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656B683-4642-00BF-8F62-DD88223E47B5}"/>
              </a:ext>
            </a:extLst>
          </p:cNvPr>
          <p:cNvSpPr/>
          <p:nvPr/>
        </p:nvSpPr>
        <p:spPr>
          <a:xfrm>
            <a:off x="6761480" y="6076828"/>
            <a:ext cx="367273" cy="367273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B13EA56-3118-500A-1EF1-6676674ACA63}"/>
              </a:ext>
            </a:extLst>
          </p:cNvPr>
          <p:cNvSpPr/>
          <p:nvPr/>
        </p:nvSpPr>
        <p:spPr>
          <a:xfrm>
            <a:off x="9452368" y="4723643"/>
            <a:ext cx="367273" cy="367273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633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20573 -0.32893 L 0.44584 -0.07523 L 0.26003 0.35903 L 0.54649 0.13333 L -4.375E-6 -3.7037E-7 Z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18" y="150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7" presetClass="emph" presetSubtype="0" fill="remove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mph" presetSubtype="0" fill="remove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presetSubtype="0" fill="remove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fill="remove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2886A5-230E-E971-FDD8-8781C8D4B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0FE01090-6430-E9C5-970D-8F372701524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16" y="-57872"/>
            <a:ext cx="12342716" cy="691587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57DC9AE9-A560-98A6-A960-9D924CD44DD0}"/>
              </a:ext>
            </a:extLst>
          </p:cNvPr>
          <p:cNvGrpSpPr/>
          <p:nvPr/>
        </p:nvGrpSpPr>
        <p:grpSpPr>
          <a:xfrm>
            <a:off x="2576046" y="1344173"/>
            <a:ext cx="7243595" cy="5099928"/>
            <a:chOff x="2576046" y="1344173"/>
            <a:chExt cx="7243595" cy="509992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4721068-EB4D-5275-12F0-146A942C7A69}"/>
                </a:ext>
              </a:extLst>
            </p:cNvPr>
            <p:cNvCxnSpPr/>
            <p:nvPr/>
          </p:nvCxnSpPr>
          <p:spPr>
            <a:xfrm flipH="1">
              <a:off x="3850640" y="1544320"/>
              <a:ext cx="2590800" cy="259080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0958C58-B43A-E876-7153-3AB09AC450A2}"/>
                </a:ext>
              </a:extLst>
            </p:cNvPr>
            <p:cNvCxnSpPr>
              <a:cxnSpLocks/>
            </p:cNvCxnSpPr>
            <p:nvPr/>
          </p:nvCxnSpPr>
          <p:spPr>
            <a:xfrm>
              <a:off x="6441440" y="1544320"/>
              <a:ext cx="1798320" cy="188468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4B877E-28C8-296B-0911-0C5A010D17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50640" y="3429000"/>
              <a:ext cx="4389120" cy="70612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9202967-7679-00CE-E3E8-502CDC84BC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8800" y="3429000"/>
              <a:ext cx="1330960" cy="283972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1613F44-9E62-CA19-6AA8-D760147B19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50640" y="4151630"/>
              <a:ext cx="5821681" cy="75565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E1E8DCB-ED7D-78D5-E13D-617BAFFA002C}"/>
                </a:ext>
              </a:extLst>
            </p:cNvPr>
            <p:cNvCxnSpPr/>
            <p:nvPr/>
          </p:nvCxnSpPr>
          <p:spPr>
            <a:xfrm flipV="1">
              <a:off x="6908800" y="4907280"/>
              <a:ext cx="2763521" cy="1361440"/>
            </a:xfrm>
            <a:prstGeom prst="line">
              <a:avLst/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82B356D-14EE-0327-3101-AA60A09F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76046" y="2890007"/>
              <a:ext cx="1164051" cy="116405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2EB3FC4-F961-D345-ACC2-5740ABBEBA69}"/>
                </a:ext>
              </a:extLst>
            </p:cNvPr>
            <p:cNvSpPr/>
            <p:nvPr/>
          </p:nvSpPr>
          <p:spPr>
            <a:xfrm>
              <a:off x="6257803" y="1344173"/>
              <a:ext cx="367273" cy="367273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7F4770C-8A3A-B04A-BC9D-ABA4980AE10B}"/>
                </a:ext>
              </a:extLst>
            </p:cNvPr>
            <p:cNvSpPr/>
            <p:nvPr/>
          </p:nvSpPr>
          <p:spPr>
            <a:xfrm>
              <a:off x="3667003" y="3967993"/>
              <a:ext cx="367273" cy="367273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97B213F-6483-33DD-A6BD-9811418D8B9B}"/>
                </a:ext>
              </a:extLst>
            </p:cNvPr>
            <p:cNvSpPr/>
            <p:nvPr/>
          </p:nvSpPr>
          <p:spPr>
            <a:xfrm>
              <a:off x="7983030" y="3253619"/>
              <a:ext cx="367273" cy="367273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C2E42C1-4C47-62F7-3536-B41B45A65170}"/>
                </a:ext>
              </a:extLst>
            </p:cNvPr>
            <p:cNvSpPr/>
            <p:nvPr/>
          </p:nvSpPr>
          <p:spPr>
            <a:xfrm>
              <a:off x="6761480" y="6076828"/>
              <a:ext cx="367273" cy="367273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89F2525-7C8C-7221-C17A-2731316D40D0}"/>
                </a:ext>
              </a:extLst>
            </p:cNvPr>
            <p:cNvSpPr/>
            <p:nvPr/>
          </p:nvSpPr>
          <p:spPr>
            <a:xfrm>
              <a:off x="9452368" y="4723643"/>
              <a:ext cx="367273" cy="367273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1806D79-58E6-C680-DFFC-E6D606092712}"/>
              </a:ext>
            </a:extLst>
          </p:cNvPr>
          <p:cNvSpPr txBox="1"/>
          <p:nvPr/>
        </p:nvSpPr>
        <p:spPr>
          <a:xfrm>
            <a:off x="8166666" y="3060789"/>
            <a:ext cx="2231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dirty="0"/>
              <a:t>NP-Hard</a:t>
            </a:r>
          </a:p>
        </p:txBody>
      </p:sp>
    </p:spTree>
    <p:extLst>
      <p:ext uri="{BB962C8B-B14F-4D97-AF65-F5344CB8AC3E}">
        <p14:creationId xmlns:p14="http://schemas.microsoft.com/office/powerpoint/2010/main" val="70144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0.1375 -0.0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E44D17-2AE7-F075-9D35-766E791BE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B29FD2-CFA3-C6EF-43EB-F4A3051CE3C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53" y="1355970"/>
            <a:ext cx="4146059" cy="414605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7147112-272F-BA35-9623-D5C4FFEC2985}"/>
              </a:ext>
            </a:extLst>
          </p:cNvPr>
          <p:cNvGrpSpPr/>
          <p:nvPr/>
        </p:nvGrpSpPr>
        <p:grpSpPr>
          <a:xfrm>
            <a:off x="5860798" y="2635073"/>
            <a:ext cx="120767" cy="1587852"/>
            <a:chOff x="2987716" y="2115766"/>
            <a:chExt cx="243192" cy="262646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A642FF7-80C1-FDA8-E8D3-D680641FA989}"/>
                </a:ext>
              </a:extLst>
            </p:cNvPr>
            <p:cNvSpPr/>
            <p:nvPr/>
          </p:nvSpPr>
          <p:spPr>
            <a:xfrm>
              <a:off x="2987717" y="2115766"/>
              <a:ext cx="243191" cy="13132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1FFD66-0AF1-9D0A-2C49-4956A70878BA}"/>
                </a:ext>
              </a:extLst>
            </p:cNvPr>
            <p:cNvSpPr/>
            <p:nvPr/>
          </p:nvSpPr>
          <p:spPr>
            <a:xfrm>
              <a:off x="2987716" y="3429000"/>
              <a:ext cx="243191" cy="13132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4638A9BD-98BE-0BEF-A755-9433C785F483}"/>
              </a:ext>
            </a:extLst>
          </p:cNvPr>
          <p:cNvSpPr/>
          <p:nvPr/>
        </p:nvSpPr>
        <p:spPr>
          <a:xfrm>
            <a:off x="5747704" y="3255522"/>
            <a:ext cx="346953" cy="346953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786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1CA387-66F2-E8C9-EF8C-C8D1B65FD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E70FCAAB-5FAB-89CD-95BD-7E17215DB5B0}"/>
              </a:ext>
            </a:extLst>
          </p:cNvPr>
          <p:cNvSpPr/>
          <p:nvPr/>
        </p:nvSpPr>
        <p:spPr>
          <a:xfrm>
            <a:off x="538480" y="1704340"/>
            <a:ext cx="11206480" cy="3449320"/>
          </a:xfrm>
          <a:prstGeom prst="frame">
            <a:avLst>
              <a:gd name="adj1" fmla="val 1329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8800" dirty="0">
                <a:solidFill>
                  <a:schemeClr val="bg1"/>
                </a:solidFill>
              </a:rPr>
              <a:t>Solver</a:t>
            </a: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8FC641D1-8728-B51C-BD8C-1A9BEBD4D012}"/>
              </a:ext>
            </a:extLst>
          </p:cNvPr>
          <p:cNvSpPr/>
          <p:nvPr/>
        </p:nvSpPr>
        <p:spPr>
          <a:xfrm>
            <a:off x="2631440" y="4551680"/>
            <a:ext cx="6929119" cy="792480"/>
          </a:xfrm>
          <a:prstGeom prst="snip2Same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Discrete optimization</a:t>
            </a:r>
          </a:p>
        </p:txBody>
      </p:sp>
    </p:spTree>
    <p:extLst>
      <p:ext uri="{BB962C8B-B14F-4D97-AF65-F5344CB8AC3E}">
        <p14:creationId xmlns:p14="http://schemas.microsoft.com/office/powerpoint/2010/main" val="114657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7AC0F5-2E3F-6105-7DC8-3C029DB95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355F-C3BB-5E7E-338B-AD37E194FA43}"/>
              </a:ext>
            </a:extLst>
          </p:cNvPr>
          <p:cNvGrpSpPr/>
          <p:nvPr/>
        </p:nvGrpSpPr>
        <p:grpSpPr>
          <a:xfrm>
            <a:off x="904240" y="985106"/>
            <a:ext cx="3688080" cy="4534925"/>
            <a:chOff x="535743" y="1141561"/>
            <a:chExt cx="2057795" cy="2530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D688F2F2-C720-BF13-31E7-1675789F3183}"/>
                </a:ext>
              </a:extLst>
            </p:cNvPr>
            <p:cNvSpPr/>
            <p:nvPr/>
          </p:nvSpPr>
          <p:spPr>
            <a:xfrm>
              <a:off x="594360" y="1412240"/>
              <a:ext cx="1940560" cy="1672897"/>
            </a:xfrm>
            <a:prstGeom prst="triangle">
              <a:avLst/>
            </a:prstGeom>
            <a:solidFill>
              <a:srgbClr val="FFCD2D"/>
            </a:solidFill>
            <a:ln>
              <a:solidFill>
                <a:srgbClr val="FFCD2D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A3EADD2F-2C78-11AC-1177-5D4B56C931B0}"/>
                </a:ext>
              </a:extLst>
            </p:cNvPr>
            <p:cNvSpPr/>
            <p:nvPr/>
          </p:nvSpPr>
          <p:spPr>
            <a:xfrm rot="18000000">
              <a:off x="-133849" y="1811153"/>
              <a:ext cx="1925907" cy="586723"/>
            </a:xfrm>
            <a:prstGeom prst="triangle">
              <a:avLst>
                <a:gd name="adj" fmla="val 51730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7A432927-A3BD-729C-DBD2-9E4297590FCF}"/>
                </a:ext>
              </a:extLst>
            </p:cNvPr>
            <p:cNvSpPr/>
            <p:nvPr/>
          </p:nvSpPr>
          <p:spPr>
            <a:xfrm rot="10800000">
              <a:off x="594360" y="3085137"/>
              <a:ext cx="1925907" cy="586723"/>
            </a:xfrm>
            <a:prstGeom prst="triangle">
              <a:avLst>
                <a:gd name="adj" fmla="val 48658"/>
              </a:avLst>
            </a:prstGeom>
            <a:solidFill>
              <a:srgbClr val="E20000"/>
            </a:solidFill>
            <a:ln>
              <a:solidFill>
                <a:srgbClr val="E20000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78299518-C3C8-5B66-21E6-200C6509C964}"/>
                </a:ext>
              </a:extLst>
            </p:cNvPr>
            <p:cNvSpPr/>
            <p:nvPr/>
          </p:nvSpPr>
          <p:spPr>
            <a:xfrm rot="3600000">
              <a:off x="1337223" y="1811153"/>
              <a:ext cx="1925907" cy="586723"/>
            </a:xfrm>
            <a:prstGeom prst="triangle">
              <a:avLst>
                <a:gd name="adj" fmla="val 48658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0CE0F3D-2B6A-1648-41E1-44F69D30E02E}"/>
              </a:ext>
            </a:extLst>
          </p:cNvPr>
          <p:cNvSpPr/>
          <p:nvPr/>
        </p:nvSpPr>
        <p:spPr>
          <a:xfrm>
            <a:off x="5465982" y="2812556"/>
            <a:ext cx="3586577" cy="12328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4800" b="1" dirty="0"/>
              <a:t>OR-Tools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078949-9C1F-022E-4855-F7114117F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480" y="2524760"/>
            <a:ext cx="1808480" cy="180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96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7AFCA-CCF2-670B-D21D-2FBF42F12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C6C0074C-9544-D173-EA1E-EA870FF6D9F4}"/>
              </a:ext>
            </a:extLst>
          </p:cNvPr>
          <p:cNvSpPr/>
          <p:nvPr/>
        </p:nvSpPr>
        <p:spPr>
          <a:xfrm>
            <a:off x="4405180" y="4572425"/>
            <a:ext cx="1259840" cy="1259840"/>
          </a:xfrm>
          <a:prstGeom prst="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689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47C62F2-0A45-A061-3ECC-75035825B7BA}"/>
              </a:ext>
            </a:extLst>
          </p:cNvPr>
          <p:cNvSpPr/>
          <p:nvPr/>
        </p:nvSpPr>
        <p:spPr>
          <a:xfrm>
            <a:off x="4405180" y="3312585"/>
            <a:ext cx="1259840" cy="1259840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417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B4C8728-2E5C-454A-1847-0882C464A16B}"/>
              </a:ext>
            </a:extLst>
          </p:cNvPr>
          <p:cNvSpPr/>
          <p:nvPr/>
        </p:nvSpPr>
        <p:spPr>
          <a:xfrm>
            <a:off x="5670658" y="2052320"/>
            <a:ext cx="1259840" cy="1259840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417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BA3B59-98B4-DC53-0122-4498A61A3E98}"/>
              </a:ext>
            </a:extLst>
          </p:cNvPr>
          <p:cNvSpPr txBox="1"/>
          <p:nvPr/>
        </p:nvSpPr>
        <p:spPr>
          <a:xfrm rot="19073753">
            <a:off x="4749580" y="821484"/>
            <a:ext cx="1550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Srinagar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4E27A-020B-F7DD-41EA-905B896A3DDC}"/>
              </a:ext>
            </a:extLst>
          </p:cNvPr>
          <p:cNvSpPr txBox="1"/>
          <p:nvPr/>
        </p:nvSpPr>
        <p:spPr>
          <a:xfrm rot="19073753">
            <a:off x="6131074" y="1080636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Leh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3CD67-5F21-0837-E055-6F58EDBD4B89}"/>
              </a:ext>
            </a:extLst>
          </p:cNvPr>
          <p:cNvSpPr txBox="1"/>
          <p:nvPr/>
        </p:nvSpPr>
        <p:spPr>
          <a:xfrm rot="19073753">
            <a:off x="7221625" y="893624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Manali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7B9FA0-24AE-5AC0-59AE-D7EF28DEBF32}"/>
              </a:ext>
            </a:extLst>
          </p:cNvPr>
          <p:cNvSpPr txBox="1"/>
          <p:nvPr/>
        </p:nvSpPr>
        <p:spPr>
          <a:xfrm>
            <a:off x="2444761" y="2389852"/>
            <a:ext cx="1550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Srinagar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0453DF-79BA-35A8-45EF-B1674E595C7C}"/>
              </a:ext>
            </a:extLst>
          </p:cNvPr>
          <p:cNvSpPr txBox="1"/>
          <p:nvPr/>
        </p:nvSpPr>
        <p:spPr>
          <a:xfrm>
            <a:off x="3217793" y="3649905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Leh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E7E59F-F1B7-CD1B-27DE-3175F423D27D}"/>
              </a:ext>
            </a:extLst>
          </p:cNvPr>
          <p:cNvSpPr txBox="1"/>
          <p:nvPr/>
        </p:nvSpPr>
        <p:spPr>
          <a:xfrm>
            <a:off x="2659948" y="4909957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/>
              <a:t>Manali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F59DA4-53D3-1955-A13F-A5DE6875D3D2}"/>
              </a:ext>
            </a:extLst>
          </p:cNvPr>
          <p:cNvSpPr/>
          <p:nvPr/>
        </p:nvSpPr>
        <p:spPr>
          <a:xfrm>
            <a:off x="4409440" y="2052320"/>
            <a:ext cx="1259840" cy="125984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A5A0FC-740C-C43A-D876-04D4F2EC3448}"/>
              </a:ext>
            </a:extLst>
          </p:cNvPr>
          <p:cNvSpPr/>
          <p:nvPr/>
        </p:nvSpPr>
        <p:spPr>
          <a:xfrm>
            <a:off x="6930498" y="2052320"/>
            <a:ext cx="1259840" cy="1259840"/>
          </a:xfrm>
          <a:prstGeom prst="rect">
            <a:avLst/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689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21BD261-E409-0111-0F1A-ADC2EDF6A159}"/>
              </a:ext>
            </a:extLst>
          </p:cNvPr>
          <p:cNvSpPr/>
          <p:nvPr/>
        </p:nvSpPr>
        <p:spPr>
          <a:xfrm>
            <a:off x="5666398" y="3312585"/>
            <a:ext cx="1259840" cy="125984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0EA99BB-36FB-6C7A-D101-F60C07DCB1AA}"/>
              </a:ext>
            </a:extLst>
          </p:cNvPr>
          <p:cNvSpPr/>
          <p:nvPr/>
        </p:nvSpPr>
        <p:spPr>
          <a:xfrm>
            <a:off x="6926238" y="3312585"/>
            <a:ext cx="1259840" cy="1259840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425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7604E7-A995-A56F-5907-FC0CC46E7193}"/>
              </a:ext>
            </a:extLst>
          </p:cNvPr>
          <p:cNvSpPr/>
          <p:nvPr/>
        </p:nvSpPr>
        <p:spPr>
          <a:xfrm>
            <a:off x="5666398" y="4572425"/>
            <a:ext cx="1259840" cy="1259840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/>
              <a:t>425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3A6D2BB-9119-2F41-8709-A442B410C016}"/>
              </a:ext>
            </a:extLst>
          </p:cNvPr>
          <p:cNvSpPr/>
          <p:nvPr/>
        </p:nvSpPr>
        <p:spPr>
          <a:xfrm>
            <a:off x="6926238" y="4572425"/>
            <a:ext cx="1259840" cy="1259840"/>
          </a:xfrm>
          <a:prstGeom prst="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2926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3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1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uild="allAtOnce" animBg="1"/>
      <p:bldP spid="43" grpId="0" build="allAtOnce" animBg="1"/>
      <p:bldP spid="39" grpId="0" build="allAtOnce" animBg="1"/>
      <p:bldP spid="21" grpId="0"/>
      <p:bldP spid="22" grpId="0"/>
      <p:bldP spid="23" grpId="0"/>
      <p:bldP spid="26" grpId="0"/>
      <p:bldP spid="27" grpId="0"/>
      <p:bldP spid="28" grpId="0"/>
      <p:bldP spid="38" grpId="0" build="allAtOnce" animBg="1"/>
      <p:bldP spid="40" grpId="0" build="allAtOnce" animBg="1"/>
      <p:bldP spid="44" grpId="0" build="allAtOnce" animBg="1"/>
      <p:bldP spid="45" grpId="0" build="allAtOnce" animBg="1"/>
      <p:bldP spid="47" grpId="0" build="allAtOnce" animBg="1"/>
      <p:bldP spid="48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A90BDB-5794-A19A-1359-CC8D334CC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ame 1">
            <a:extLst>
              <a:ext uri="{FF2B5EF4-FFF2-40B4-BE49-F238E27FC236}">
                <a16:creationId xmlns:a16="http://schemas.microsoft.com/office/drawing/2014/main" id="{35F216FE-59BA-0855-8C86-526CF442F7BF}"/>
              </a:ext>
            </a:extLst>
          </p:cNvPr>
          <p:cNvSpPr/>
          <p:nvPr/>
        </p:nvSpPr>
        <p:spPr>
          <a:xfrm>
            <a:off x="538480" y="1704340"/>
            <a:ext cx="11206480" cy="3449320"/>
          </a:xfrm>
          <a:prstGeom prst="frame">
            <a:avLst>
              <a:gd name="adj1" fmla="val 13294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600" dirty="0">
                <a:solidFill>
                  <a:schemeClr val="bg1"/>
                </a:solidFill>
              </a:rPr>
              <a:t>Maps</a:t>
            </a: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:a16="http://schemas.microsoft.com/office/drawing/2014/main" id="{6A5AF544-D1D9-C3E8-83A2-C99F8EC1FE31}"/>
              </a:ext>
            </a:extLst>
          </p:cNvPr>
          <p:cNvSpPr/>
          <p:nvPr/>
        </p:nvSpPr>
        <p:spPr>
          <a:xfrm>
            <a:off x="2631440" y="4551680"/>
            <a:ext cx="6929119" cy="792480"/>
          </a:xfrm>
          <a:prstGeom prst="snip2Same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/>
              <a:t>Generating distance matrix</a:t>
            </a:r>
          </a:p>
        </p:txBody>
      </p:sp>
    </p:spTree>
    <p:extLst>
      <p:ext uri="{BB962C8B-B14F-4D97-AF65-F5344CB8AC3E}">
        <p14:creationId xmlns:p14="http://schemas.microsoft.com/office/powerpoint/2010/main" val="5520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116</Words>
  <Application>Microsoft Office PowerPoint</Application>
  <PresentationFormat>Widescreen</PresentationFormat>
  <Paragraphs>78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Adobe Devanagari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Anurag</dc:creator>
  <cp:lastModifiedBy>Anurag</cp:lastModifiedBy>
  <cp:revision>34</cp:revision>
  <dcterms:created xsi:type="dcterms:W3CDTF">2025-09-18T07:24:20Z</dcterms:created>
  <dcterms:modified xsi:type="dcterms:W3CDTF">2025-09-20T11:12:55Z</dcterms:modified>
</cp:coreProperties>
</file>