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85" r:id="rId2"/>
    <p:sldId id="269" r:id="rId3"/>
    <p:sldId id="284" r:id="rId4"/>
    <p:sldId id="283" r:id="rId5"/>
    <p:sldId id="268" r:id="rId6"/>
    <p:sldId id="282" r:id="rId7"/>
    <p:sldId id="271" r:id="rId8"/>
    <p:sldId id="287" r:id="rId9"/>
    <p:sldId id="286" r:id="rId10"/>
    <p:sldId id="272" r:id="rId11"/>
    <p:sldId id="288" r:id="rId12"/>
    <p:sldId id="273" r:id="rId13"/>
    <p:sldId id="274" r:id="rId14"/>
    <p:sldId id="266" r:id="rId15"/>
    <p:sldId id="289" r:id="rId16"/>
    <p:sldId id="276" r:id="rId17"/>
    <p:sldId id="275" r:id="rId18"/>
    <p:sldId id="277" r:id="rId19"/>
    <p:sldId id="257" r:id="rId20"/>
    <p:sldId id="278" r:id="rId21"/>
    <p:sldId id="290" r:id="rId22"/>
    <p:sldId id="279" r:id="rId23"/>
    <p:sldId id="256" r:id="rId24"/>
    <p:sldId id="267" r:id="rId25"/>
    <p:sldId id="281" r:id="rId26"/>
    <p:sldId id="280" r:id="rId27"/>
    <p:sldId id="258" r:id="rId28"/>
    <p:sldId id="260" r:id="rId29"/>
    <p:sldId id="264" r:id="rId30"/>
    <p:sldId id="262" r:id="rId31"/>
    <p:sldId id="265" r:id="rId32"/>
    <p:sldId id="263" r:id="rId33"/>
    <p:sldId id="261" r:id="rId34"/>
    <p:sldId id="259" r:id="rId35"/>
    <p:sldId id="292" r:id="rId36"/>
    <p:sldId id="293" r:id="rId37"/>
    <p:sldId id="294" r:id="rId38"/>
    <p:sldId id="291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5E3"/>
    <a:srgbClr val="FFF9E7"/>
    <a:srgbClr val="FFFDF7"/>
    <a:srgbClr val="F2E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 snapToGrid="0">
      <p:cViewPr>
        <p:scale>
          <a:sx n="75" d="100"/>
          <a:sy n="75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9CFAF-F5BD-4DE6-9CF0-AA0BA69C7160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A8C9B-3AF3-483A-825B-D168F75B54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281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E35A6-366D-E848-DADB-FAA145A4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60BDF9-CD68-38AB-9BB4-FE26F3B685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D12D91-3A8A-0698-0E7E-C425B79B5E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0C0A7-974C-AF9D-080D-A67BA822C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88872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EBFD9-80E5-5147-B227-276F8877B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C7D27A-3D7C-6976-58C2-CEB27C08D9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B7662-8DD1-A7D5-F404-389DCACAD4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43282-DC49-2396-671B-9284D06D2C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0636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40CE0-19D0-DF29-819C-D76597274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E625-1A99-64FB-085A-70FD049B9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B88B1-B61E-06DE-2679-4265F64CCD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4D6BE-488F-F85C-434B-46018C6009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2692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FF828-5950-067F-AB92-B46BC44AC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8A4564-F796-6625-B92D-E9357F7359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39E993-F4B9-17E7-D307-32DD065CF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0E02E4-4FF7-AE83-9ECB-5AEA52AD39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3288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4689E-05FA-A4CF-D145-65E476DE8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186D99-EC68-6629-CDFC-EBAE911AC9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E8A5B7-61E7-8CA3-2FC1-7009BBEE6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6CF20-1521-16A8-48F1-6A4DF15A15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3782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C532F-A9E3-BA13-BAA3-00A6BC41A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FBBCCF-E732-FBE5-22B1-9548BE11A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BDF54D-8D67-10AE-4F9D-44D1EF0F66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7E67D-494E-017E-5E3E-F7ACA7046F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3717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178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5A56E-9424-B9C4-3297-E792B8655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58F267-4623-E914-1F8C-3546F41162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682994-2539-61B4-1C3B-E6BCC07934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FBB45-F510-FB48-BC02-030D3B60EB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8438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6F380-58B5-107B-E5E0-C9DBA5A57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7F1567-D5F5-27F9-A1C7-48B84C337E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7060C6-44A5-CC97-2B0D-7AB021ED6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AA2D2-0ED0-E44A-2601-AB806A5903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3801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9409E-B795-3217-0FA4-66DAC1C26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F88A14-372E-6E9B-4F2C-07A238D93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DF8DB9-A4E4-CAF1-FC08-06A840C6D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D8E69-88D6-D043-985C-162C34CFA8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8579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D3E3B-6645-3E20-44EA-79286EC13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972AA0-92E5-6848-5B8B-4A4F2BE55E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BCA067-3548-C03F-61B0-A44356E396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F6404-069C-6805-28B2-E96C3B60C9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988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AD99D-CB17-7CB3-0D11-B4442BA6E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D1B72-1FC0-7552-3401-3402F62B0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3A26DA-818B-9DBB-3652-599B26D74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D85C8-4BB7-5F6F-EB1D-6966DE68DA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603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FC008-B8B8-202D-B44C-E5B3C6CA4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467E36-356F-518C-51B4-0663BA068E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67F8E1-469F-66EB-8D20-5E524417F0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A1328-5A52-A71A-6206-97F012FAE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282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A8C9B-3AF3-483A-825B-D168F75B54F6}" type="slidenum">
              <a:rPr lang="en-IN" smtClean="0"/>
              <a:t>34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849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350B5-B065-8546-C249-2E0754836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78696-DF2D-5AE1-361F-BD0104632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75B44-2CE3-5C04-7497-8E98EA350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8C0AA-C2C5-441A-A56A-B686B2FAF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72087-5F01-E879-D87D-AA9A2B38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0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F12-0ADD-BBAA-5BF9-0857D9A2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4E3BD-52B4-590A-31B4-751094C57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D7A2-2243-0EC7-E900-A14B12132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85044-9922-78CB-2161-F5A3B5B98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B7954-9BD8-7F83-1D54-057CF826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852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E8C7CC-E8FD-B089-A2AB-6DCD468F9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E447B-5D5B-FD8F-0415-9B59A1BDB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237D4-F6ED-931B-A471-26EA8DEC2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F67A5-AE35-2D1D-02BC-ED87C61CD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D1566-BF10-4313-A08D-24ED6E71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806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5E489-9430-364F-573B-213B1CBC9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0DCDD-A8D2-86CA-C9ED-68DAC2AEB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086E6-8862-0860-9840-88495060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11E7A-03B9-7C16-AEDF-B3089C61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A6D7C-DCCC-1309-78EC-A08A3388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952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B1D16-7563-D210-33C4-CA414710E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204F0-960A-2C74-508C-4289E5B77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573F0-F637-213D-BD12-FE0B1A71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34183-01BB-80F0-3C20-CFB43F8C8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BE1B0-AE2D-679D-5E12-95AE7609F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485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593A-9237-0987-2D9F-5D8105DEA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FED0-53A9-3262-47A9-4718819C7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CF3C7-2E3B-BCF3-49D8-9851E943C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7BB91-C211-22BC-51C0-14D62E294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5CB2F-14A4-7B46-FB37-73B3B3B8F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69308-A1B0-BAFF-5F16-DDD2E1E3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197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D2CB-F10A-685B-0A91-D3E579B7A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17569-C021-B996-4BA6-B2A750B83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8C9CB-A708-C71C-598C-1D4EFB36D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6BDCD-E968-C831-2528-E1F7F30B8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A6F05F-6F6F-921D-BDD8-E6B2583A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FFCCA-043F-A2A3-2E6C-04E8EDB2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7432F-1466-BF56-4D76-3008F177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C59B01-4F7F-8616-DB71-5AE7A8EB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225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FFB8E-2058-E21C-F549-7DA4D871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A09721-E56F-0C95-320A-2E826A626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AD56C2-7799-B05E-D461-A6116360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EC2FC-5093-77BC-B5B3-2236521C2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696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B63FA-1D08-90E3-1C6A-C29BDAD2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4C5AD6-98AB-91A0-184F-BC233449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6702F-9090-F14A-2D70-46EA28BA9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444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0014-CA6A-ED8A-1717-B5C2FB8A8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3427E-84F4-1288-CB25-E0C2C8001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F880F-BE26-0630-FEDF-3EF47A766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572E1-E12E-0119-8BAC-507A12D5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91F41-B6D5-630F-FBCE-AFD80151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246755-390C-2547-71D5-6010AB060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758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A596-5A54-380A-5B8C-4B074D86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A2BF83-FAC9-D518-43B6-009017D96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293F0-D971-5DFA-23D1-FC87F0000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72F30-C4E6-97FB-FF33-3EBDC0501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22FF7-A965-72B3-17EC-FCF9ADB7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1E1CF-F9B6-BAEE-1E65-FC1EF2E0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18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269D0E-C2EE-D568-1A73-B105ABC84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51FCE-9EA5-4684-DD60-E1F903719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BA39F-AB3C-F815-6832-68C036019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BAE35-1DBC-4F93-91FF-D9E4C9FD0506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A2C42-B1B7-C503-5F1A-11A85C46B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6C277-F67F-173A-4DCC-5A9A14F33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2B2DB-E6AF-485D-9A59-86B4D885D35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516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9B67B1-AC62-3DA0-1C42-3CA0DEC6C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8284533-8B6C-FEB2-BD33-B2F9B443B213}"/>
              </a:ext>
            </a:extLst>
          </p:cNvPr>
          <p:cNvGrpSpPr/>
          <p:nvPr/>
        </p:nvGrpSpPr>
        <p:grpSpPr>
          <a:xfrm>
            <a:off x="7600630" y="452336"/>
            <a:ext cx="4086582" cy="3814250"/>
            <a:chOff x="7600630" y="452336"/>
            <a:chExt cx="4086582" cy="381425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51FAD0CD-55BE-75F5-F9DD-818251289D0E}"/>
                </a:ext>
              </a:extLst>
            </p:cNvPr>
            <p:cNvSpPr/>
            <p:nvPr/>
          </p:nvSpPr>
          <p:spPr>
            <a:xfrm rot="10800000">
              <a:off x="10239418" y="2809058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2FF3A0C-08F7-CD71-D42E-241EFC6DAD9C}"/>
                </a:ext>
              </a:extLst>
            </p:cNvPr>
            <p:cNvSpPr/>
            <p:nvPr/>
          </p:nvSpPr>
          <p:spPr>
            <a:xfrm rot="10800000">
              <a:off x="11074370" y="2773813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889B425-D5EC-0C4B-C0E3-70395914AAF5}"/>
                </a:ext>
              </a:extLst>
            </p:cNvPr>
            <p:cNvSpPr/>
            <p:nvPr/>
          </p:nvSpPr>
          <p:spPr>
            <a:xfrm rot="10800000">
              <a:off x="11074370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36F53C0-78F2-58D5-5437-63637F9E89CE}"/>
                </a:ext>
              </a:extLst>
            </p:cNvPr>
            <p:cNvSpPr/>
            <p:nvPr/>
          </p:nvSpPr>
          <p:spPr>
            <a:xfrm rot="10800000">
              <a:off x="10239418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FE2ADBE-386F-1B66-ABDD-6A2A57D8CF37}"/>
                </a:ext>
              </a:extLst>
            </p:cNvPr>
            <p:cNvSpPr/>
            <p:nvPr/>
          </p:nvSpPr>
          <p:spPr>
            <a:xfrm rot="10800000">
              <a:off x="7600630" y="1235999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CDB742C-C13D-8B91-7189-5D813FBF36FE}"/>
                </a:ext>
              </a:extLst>
            </p:cNvPr>
            <p:cNvSpPr/>
            <p:nvPr/>
          </p:nvSpPr>
          <p:spPr>
            <a:xfrm rot="10800000">
              <a:off x="7600630" y="50097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9B4AC3E-CE6C-3430-DBD6-CB67DD5D7503}"/>
                </a:ext>
              </a:extLst>
            </p:cNvPr>
            <p:cNvSpPr/>
            <p:nvPr/>
          </p:nvSpPr>
          <p:spPr>
            <a:xfrm rot="10800000">
              <a:off x="846906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D180B09-BBA0-B533-090A-0CEE6035A3D4}"/>
                </a:ext>
              </a:extLst>
            </p:cNvPr>
            <p:cNvSpPr/>
            <p:nvPr/>
          </p:nvSpPr>
          <p:spPr>
            <a:xfrm rot="10800000">
              <a:off x="9300706" y="452336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2580768-CE9E-C7E1-40DC-E53391F7A355}"/>
                </a:ext>
              </a:extLst>
            </p:cNvPr>
            <p:cNvSpPr/>
            <p:nvPr/>
          </p:nvSpPr>
          <p:spPr>
            <a:xfrm rot="10800000">
              <a:off x="8413874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BB0F5E7-69E3-4236-0963-E6D2C2ADC03F}"/>
                </a:ext>
              </a:extLst>
            </p:cNvPr>
            <p:cNvSpPr/>
            <p:nvPr/>
          </p:nvSpPr>
          <p:spPr>
            <a:xfrm rot="10800000">
              <a:off x="11074370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2573BB1-8481-3E22-9A6D-99A84A02AB94}"/>
                </a:ext>
              </a:extLst>
            </p:cNvPr>
            <p:cNvSpPr/>
            <p:nvPr/>
          </p:nvSpPr>
          <p:spPr>
            <a:xfrm rot="10800000">
              <a:off x="10187538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649495F-09AE-946A-229A-D2FCDDB21070}"/>
                </a:ext>
              </a:extLst>
            </p:cNvPr>
            <p:cNvSpPr/>
            <p:nvPr/>
          </p:nvSpPr>
          <p:spPr>
            <a:xfrm rot="10800000">
              <a:off x="11074370" y="46469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FE56AA7-21B8-6342-8684-AA0A0183E45B}"/>
                </a:ext>
              </a:extLst>
            </p:cNvPr>
            <p:cNvSpPr/>
            <p:nvPr/>
          </p:nvSpPr>
          <p:spPr>
            <a:xfrm rot="10800000">
              <a:off x="1107437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9B46F97-C0DB-2D34-3002-A4F22990A6BF}"/>
                </a:ext>
              </a:extLst>
            </p:cNvPr>
            <p:cNvSpPr/>
            <p:nvPr/>
          </p:nvSpPr>
          <p:spPr>
            <a:xfrm rot="10800000">
              <a:off x="1020593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BBDA81-E0F9-3B5B-16A1-E182E829C786}"/>
                </a:ext>
              </a:extLst>
            </p:cNvPr>
            <p:cNvSpPr/>
            <p:nvPr/>
          </p:nvSpPr>
          <p:spPr>
            <a:xfrm rot="10800000">
              <a:off x="10239418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87C965C-3194-9F90-3783-947C399E5418}"/>
                </a:ext>
              </a:extLst>
            </p:cNvPr>
            <p:cNvSpPr/>
            <p:nvPr/>
          </p:nvSpPr>
          <p:spPr>
            <a:xfrm rot="10800000">
              <a:off x="933750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91B28AB-66D3-BBED-3E22-2584F15EEE42}"/>
              </a:ext>
            </a:extLst>
          </p:cNvPr>
          <p:cNvSpPr txBox="1"/>
          <p:nvPr/>
        </p:nvSpPr>
        <p:spPr>
          <a:xfrm>
            <a:off x="2174692" y="2144627"/>
            <a:ext cx="7686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Shape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</a:rPr>
              <a:t>formation</a:t>
            </a:r>
          </a:p>
          <a:p>
            <a:pPr algn="ctr"/>
            <a:r>
              <a:rPr lang="en-US" sz="8000" b="1" dirty="0">
                <a:solidFill>
                  <a:schemeClr val="accent4">
                    <a:lumMod val="75000"/>
                  </a:schemeClr>
                </a:solidFill>
              </a:rPr>
              <a:t>using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8000" b="1" dirty="0" err="1">
                <a:solidFill>
                  <a:srgbClr val="C00000"/>
                </a:solidFill>
              </a:rPr>
              <a:t>Kilobots</a:t>
            </a:r>
            <a:endParaRPr lang="en-IN" sz="8000" b="1" dirty="0">
              <a:solidFill>
                <a:srgbClr val="C0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A8997F-EE5A-B226-0F5D-DD2BCD9115B1}"/>
              </a:ext>
            </a:extLst>
          </p:cNvPr>
          <p:cNvGrpSpPr/>
          <p:nvPr/>
        </p:nvGrpSpPr>
        <p:grpSpPr>
          <a:xfrm rot="10800000">
            <a:off x="368622" y="2657056"/>
            <a:ext cx="4086582" cy="3814250"/>
            <a:chOff x="7600630" y="452336"/>
            <a:chExt cx="4086582" cy="381425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9B22E05-9D87-03F2-C99F-BB9F537409A7}"/>
                </a:ext>
              </a:extLst>
            </p:cNvPr>
            <p:cNvSpPr/>
            <p:nvPr/>
          </p:nvSpPr>
          <p:spPr>
            <a:xfrm rot="10800000">
              <a:off x="10239418" y="2809058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AA1F148-61AD-1F5A-66A8-48D2C65B300B}"/>
                </a:ext>
              </a:extLst>
            </p:cNvPr>
            <p:cNvSpPr/>
            <p:nvPr/>
          </p:nvSpPr>
          <p:spPr>
            <a:xfrm rot="10800000">
              <a:off x="11074370" y="2773813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548C5B5-EEEB-100E-A774-D2A5424B2441}"/>
                </a:ext>
              </a:extLst>
            </p:cNvPr>
            <p:cNvSpPr/>
            <p:nvPr/>
          </p:nvSpPr>
          <p:spPr>
            <a:xfrm rot="10800000">
              <a:off x="11074370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221538B-C271-34A0-A934-705267E19A32}"/>
                </a:ext>
              </a:extLst>
            </p:cNvPr>
            <p:cNvSpPr/>
            <p:nvPr/>
          </p:nvSpPr>
          <p:spPr>
            <a:xfrm rot="10800000">
              <a:off x="10239418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F35E8AD-3DE2-61E0-F673-4636196977C7}"/>
                </a:ext>
              </a:extLst>
            </p:cNvPr>
            <p:cNvSpPr/>
            <p:nvPr/>
          </p:nvSpPr>
          <p:spPr>
            <a:xfrm rot="10800000">
              <a:off x="7600630" y="1235999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EBEEDE8-1F6F-9B03-4EF8-1801BB938358}"/>
                </a:ext>
              </a:extLst>
            </p:cNvPr>
            <p:cNvSpPr/>
            <p:nvPr/>
          </p:nvSpPr>
          <p:spPr>
            <a:xfrm rot="10800000">
              <a:off x="7600630" y="50097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7A38024-6AF7-C708-397C-288E299B42A4}"/>
                </a:ext>
              </a:extLst>
            </p:cNvPr>
            <p:cNvSpPr/>
            <p:nvPr/>
          </p:nvSpPr>
          <p:spPr>
            <a:xfrm rot="10800000">
              <a:off x="846906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CA07D35-31F3-21E8-7AA3-416FE6ADD8C1}"/>
                </a:ext>
              </a:extLst>
            </p:cNvPr>
            <p:cNvSpPr/>
            <p:nvPr/>
          </p:nvSpPr>
          <p:spPr>
            <a:xfrm rot="10800000">
              <a:off x="9300706" y="452336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082B921-D537-5696-7D5B-445AFC7D5AC5}"/>
                </a:ext>
              </a:extLst>
            </p:cNvPr>
            <p:cNvSpPr/>
            <p:nvPr/>
          </p:nvSpPr>
          <p:spPr>
            <a:xfrm rot="10800000">
              <a:off x="8413874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99CE7BC-AC75-A991-1BB5-7D0EED8B2B16}"/>
                </a:ext>
              </a:extLst>
            </p:cNvPr>
            <p:cNvSpPr/>
            <p:nvPr/>
          </p:nvSpPr>
          <p:spPr>
            <a:xfrm rot="10800000">
              <a:off x="11074370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0E8AD2C-2373-2DE9-9967-B3AA7B234D59}"/>
                </a:ext>
              </a:extLst>
            </p:cNvPr>
            <p:cNvSpPr/>
            <p:nvPr/>
          </p:nvSpPr>
          <p:spPr>
            <a:xfrm rot="10800000">
              <a:off x="10187538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1CA5EF0-C510-A4C7-76D8-DE264E885E85}"/>
                </a:ext>
              </a:extLst>
            </p:cNvPr>
            <p:cNvSpPr/>
            <p:nvPr/>
          </p:nvSpPr>
          <p:spPr>
            <a:xfrm rot="10800000">
              <a:off x="11074370" y="46469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A1A0BFF-7E8F-C726-7C39-E3ACF5F8C455}"/>
                </a:ext>
              </a:extLst>
            </p:cNvPr>
            <p:cNvSpPr/>
            <p:nvPr/>
          </p:nvSpPr>
          <p:spPr>
            <a:xfrm rot="10800000">
              <a:off x="1107437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F93C956-1D84-D804-9EAF-F46DF7A0071C}"/>
                </a:ext>
              </a:extLst>
            </p:cNvPr>
            <p:cNvSpPr/>
            <p:nvPr/>
          </p:nvSpPr>
          <p:spPr>
            <a:xfrm rot="10800000">
              <a:off x="1020593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3445212-1E19-73C5-1AF4-1742565E5C40}"/>
                </a:ext>
              </a:extLst>
            </p:cNvPr>
            <p:cNvSpPr/>
            <p:nvPr/>
          </p:nvSpPr>
          <p:spPr>
            <a:xfrm rot="10800000">
              <a:off x="10239418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7B37DFC-4B52-043E-7CA8-13E1AC3F1B1F}"/>
                </a:ext>
              </a:extLst>
            </p:cNvPr>
            <p:cNvSpPr/>
            <p:nvPr/>
          </p:nvSpPr>
          <p:spPr>
            <a:xfrm rot="10800000">
              <a:off x="933750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8A82807-D1D7-F969-1848-17D07690349D}"/>
              </a:ext>
            </a:extLst>
          </p:cNvPr>
          <p:cNvGrpSpPr/>
          <p:nvPr/>
        </p:nvGrpSpPr>
        <p:grpSpPr>
          <a:xfrm>
            <a:off x="69448" y="518160"/>
            <a:ext cx="7682528" cy="1498239"/>
            <a:chOff x="720184" y="441866"/>
            <a:chExt cx="7031791" cy="137133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01CB2BF-BF45-EE8B-C7C6-A72ABB07454A}"/>
                </a:ext>
              </a:extLst>
            </p:cNvPr>
            <p:cNvGrpSpPr/>
            <p:nvPr/>
          </p:nvGrpSpPr>
          <p:grpSpPr>
            <a:xfrm>
              <a:off x="2973927" y="452336"/>
              <a:ext cx="4778048" cy="1360863"/>
              <a:chOff x="-408756" y="-179557"/>
              <a:chExt cx="8155240" cy="2322740"/>
            </a:xfrm>
          </p:grpSpPr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28AE61AC-8928-FB3A-F84A-1A91ADA592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33342" y="-104849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1D4325D1-3B0B-5AC4-E19A-1BF53F3CCC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64890" y="-150454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FBD0B38C-F826-5F50-8845-F6C3ABC70E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6305" y="-179557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96DB9749-B4FB-11EB-A59E-58108CC3FB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408756" y="-161687"/>
                <a:ext cx="2713142" cy="2248032"/>
              </a:xfrm>
              <a:prstGeom prst="rect">
                <a:avLst/>
              </a:prstGeom>
            </p:spPr>
          </p:pic>
        </p:grp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46FCE519-B75E-6B2D-BDD8-CCDBE86CA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4258" y="458917"/>
              <a:ext cx="1589594" cy="1317093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DAAABA0-5196-0D07-C689-E71DC9EA7D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184" y="441866"/>
              <a:ext cx="1589594" cy="1317093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3C8BD51-2C61-DA93-8CE6-B14C81CB7C45}"/>
              </a:ext>
            </a:extLst>
          </p:cNvPr>
          <p:cNvGrpSpPr/>
          <p:nvPr/>
        </p:nvGrpSpPr>
        <p:grpSpPr>
          <a:xfrm>
            <a:off x="4255217" y="5115747"/>
            <a:ext cx="7999640" cy="1560082"/>
            <a:chOff x="5483055" y="5084094"/>
            <a:chExt cx="7031791" cy="1371333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35D658DC-C1D5-F2C9-70DD-548130B4F83E}"/>
                </a:ext>
              </a:extLst>
            </p:cNvPr>
            <p:cNvGrpSpPr/>
            <p:nvPr/>
          </p:nvGrpSpPr>
          <p:grpSpPr>
            <a:xfrm>
              <a:off x="7736798" y="5094564"/>
              <a:ext cx="4778048" cy="1360863"/>
              <a:chOff x="-408756" y="-179557"/>
              <a:chExt cx="8155240" cy="2322740"/>
            </a:xfrm>
          </p:grpSpPr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id="{16B8F1C9-5A3E-72B7-6164-94DC639CFD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33342" y="-104849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52" name="Picture 51">
                <a:extLst>
                  <a:ext uri="{FF2B5EF4-FFF2-40B4-BE49-F238E27FC236}">
                    <a16:creationId xmlns:a16="http://schemas.microsoft.com/office/drawing/2014/main" id="{DB57F568-B5A2-183C-5F14-326309316E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64890" y="-150454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53" name="Picture 52">
                <a:extLst>
                  <a:ext uri="{FF2B5EF4-FFF2-40B4-BE49-F238E27FC236}">
                    <a16:creationId xmlns:a16="http://schemas.microsoft.com/office/drawing/2014/main" id="{2C5294FE-E6C4-97A0-267B-0CAB189557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6305" y="-179557"/>
                <a:ext cx="2713142" cy="2248032"/>
              </a:xfrm>
              <a:prstGeom prst="rect">
                <a:avLst/>
              </a:prstGeom>
            </p:spPr>
          </p:pic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id="{C830CA52-9ED6-0326-D290-7121878FB4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408756" y="-161687"/>
                <a:ext cx="2713142" cy="2248032"/>
              </a:xfrm>
              <a:prstGeom prst="rect">
                <a:avLst/>
              </a:prstGeom>
            </p:spPr>
          </p:pic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164DDCF5-3C07-7867-C2D8-166D5A43A2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129" y="5101145"/>
              <a:ext cx="1589594" cy="1317093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EF81B1BD-5DF3-5369-2C28-044FFE0D4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3055" y="5084094"/>
              <a:ext cx="1589594" cy="13170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83866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8E0FDB-2DFB-293A-02E1-BBB3730B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4396BB4-1B72-BC1C-0B08-11B079A7D3A2}"/>
              </a:ext>
            </a:extLst>
          </p:cNvPr>
          <p:cNvGrpSpPr/>
          <p:nvPr/>
        </p:nvGrpSpPr>
        <p:grpSpPr>
          <a:xfrm rot="-60000">
            <a:off x="4657091" y="1952514"/>
            <a:ext cx="4869454" cy="3880899"/>
            <a:chOff x="4657091" y="1952514"/>
            <a:chExt cx="4869454" cy="388089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5AAF7C0-6F22-EB86-97E8-2576C5725B68}"/>
                </a:ext>
              </a:extLst>
            </p:cNvPr>
            <p:cNvGrpSpPr/>
            <p:nvPr/>
          </p:nvGrpSpPr>
          <p:grpSpPr>
            <a:xfrm flipH="1">
              <a:off x="4657091" y="1952514"/>
              <a:ext cx="2927919" cy="2927919"/>
              <a:chOff x="4632040" y="1965040"/>
              <a:chExt cx="2927919" cy="2927919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383C7D55-B7D8-0F28-6D5F-63BFB96A43DD}"/>
                  </a:ext>
                </a:extLst>
              </p:cNvPr>
              <p:cNvSpPr/>
              <p:nvPr/>
            </p:nvSpPr>
            <p:spPr>
              <a:xfrm>
                <a:off x="4632040" y="1965040"/>
                <a:ext cx="2927919" cy="2927919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0E3327DF-F607-F1F8-FA55-0487B31888F8}"/>
                  </a:ext>
                </a:extLst>
              </p:cNvPr>
              <p:cNvSpPr/>
              <p:nvPr/>
            </p:nvSpPr>
            <p:spPr>
              <a:xfrm>
                <a:off x="4985359" y="3782860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26F7454-1C79-16F2-B5FA-2E935CD309BB}"/>
                  </a:ext>
                </a:extLst>
              </p:cNvPr>
              <p:cNvSpPr/>
              <p:nvPr/>
            </p:nvSpPr>
            <p:spPr>
              <a:xfrm>
                <a:off x="6931070" y="3747369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1D8D62-BDC3-9C06-E4B7-F40D2F4AFEE5}"/>
                  </a:ext>
                </a:extLst>
              </p:cNvPr>
              <p:cNvSpPr/>
              <p:nvPr/>
            </p:nvSpPr>
            <p:spPr>
              <a:xfrm>
                <a:off x="5958212" y="2258859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5DD7C98-A589-35D8-E252-0F90C96712F9}"/>
                </a:ext>
              </a:extLst>
            </p:cNvPr>
            <p:cNvGrpSpPr/>
            <p:nvPr/>
          </p:nvGrpSpPr>
          <p:grpSpPr>
            <a:xfrm flipH="1" flipV="1">
              <a:off x="6598626" y="2905494"/>
              <a:ext cx="2927919" cy="2927919"/>
              <a:chOff x="4632040" y="1965040"/>
              <a:chExt cx="2927919" cy="292791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DEAFBE3-9EC1-5BF4-9085-08D8294158C8}"/>
                  </a:ext>
                </a:extLst>
              </p:cNvPr>
              <p:cNvSpPr/>
              <p:nvPr/>
            </p:nvSpPr>
            <p:spPr>
              <a:xfrm>
                <a:off x="4632040" y="1965040"/>
                <a:ext cx="2927919" cy="2927919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2C990542-BAD4-2C62-6545-7F598F0CDB77}"/>
                  </a:ext>
                </a:extLst>
              </p:cNvPr>
              <p:cNvSpPr/>
              <p:nvPr/>
            </p:nvSpPr>
            <p:spPr>
              <a:xfrm>
                <a:off x="4985359" y="3782860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051A216-FAE4-8DE1-5394-A083C182DB8D}"/>
                  </a:ext>
                </a:extLst>
              </p:cNvPr>
              <p:cNvSpPr/>
              <p:nvPr/>
            </p:nvSpPr>
            <p:spPr>
              <a:xfrm>
                <a:off x="6931070" y="3747369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A89FD93-B89D-F76E-769C-FA0E494A84D4}"/>
                  </a:ext>
                </a:extLst>
              </p:cNvPr>
              <p:cNvSpPr/>
              <p:nvPr/>
            </p:nvSpPr>
            <p:spPr>
              <a:xfrm>
                <a:off x="5958212" y="2258859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18" name="Arrow: Circular 17">
            <a:extLst>
              <a:ext uri="{FF2B5EF4-FFF2-40B4-BE49-F238E27FC236}">
                <a16:creationId xmlns:a16="http://schemas.microsoft.com/office/drawing/2014/main" id="{8E64EFCA-309E-AA5E-F3B5-99EE9EBCF8E5}"/>
              </a:ext>
            </a:extLst>
          </p:cNvPr>
          <p:cNvSpPr/>
          <p:nvPr/>
        </p:nvSpPr>
        <p:spPr>
          <a:xfrm rot="18490621">
            <a:off x="6485688" y="3323049"/>
            <a:ext cx="1154982" cy="1170141"/>
          </a:xfrm>
          <a:prstGeom prst="circularArrow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85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7F5A8-4750-5E3D-2A20-6591B2A51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70A4207-62EE-6D9A-04F4-62664F7DF1AE}"/>
              </a:ext>
            </a:extLst>
          </p:cNvPr>
          <p:cNvGrpSpPr/>
          <p:nvPr/>
        </p:nvGrpSpPr>
        <p:grpSpPr>
          <a:xfrm>
            <a:off x="4632040" y="1965040"/>
            <a:ext cx="2927919" cy="2927919"/>
            <a:chOff x="4632040" y="1965040"/>
            <a:chExt cx="2927919" cy="2927919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6862D8F6-0C58-4BB2-2DF6-B32E0630A3C8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83FB4DE-0928-F240-6BFC-98C968F60798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A78BFF3-A83A-0153-F6C9-9B78542F96C0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471B94D-E81A-F691-13BE-26EB0609A525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5F4C6BE-D7F0-0653-AA6E-351F681940F2}"/>
              </a:ext>
            </a:extLst>
          </p:cNvPr>
          <p:cNvSpPr txBox="1"/>
          <p:nvPr/>
        </p:nvSpPr>
        <p:spPr>
          <a:xfrm>
            <a:off x="7913278" y="3013499"/>
            <a:ext cx="4152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Communication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243223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B4A58E-3B12-034E-6803-5B31A5667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117CCA8-1FBD-1D61-7F33-552629D133D1}"/>
              </a:ext>
            </a:extLst>
          </p:cNvPr>
          <p:cNvGrpSpPr/>
          <p:nvPr/>
        </p:nvGrpSpPr>
        <p:grpSpPr>
          <a:xfrm flipH="1">
            <a:off x="1407883" y="1965039"/>
            <a:ext cx="2927919" cy="2927919"/>
            <a:chOff x="4632040" y="1965040"/>
            <a:chExt cx="2927919" cy="2927919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0948F5F-3DC6-00D5-4178-1582A6C45944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339AAA3-96D1-D79D-5875-DF0C6CAEE4A2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62E4D4C-3F96-4FD0-A992-E6FBE9000CA4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74145B2-D08D-8FD1-D346-0887D70328D5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950F079-596F-7CF0-04CD-4A198B3C748F}"/>
              </a:ext>
            </a:extLst>
          </p:cNvPr>
          <p:cNvGrpSpPr/>
          <p:nvPr/>
        </p:nvGrpSpPr>
        <p:grpSpPr>
          <a:xfrm flipH="1">
            <a:off x="8296962" y="1965040"/>
            <a:ext cx="2927919" cy="2927919"/>
            <a:chOff x="4632040" y="1965040"/>
            <a:chExt cx="2927919" cy="2927919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4637380-FFC6-4DBE-D7D1-5DDAE101C3DB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004DA2D-398C-8FD7-633F-63C0FC5F6655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182E65D-EB61-7823-CDC3-0C8784E075FC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C393EF7-1F3C-1C01-D2B8-BDCD09167F66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30" name="Block Arc 29">
            <a:extLst>
              <a:ext uri="{FF2B5EF4-FFF2-40B4-BE49-F238E27FC236}">
                <a16:creationId xmlns:a16="http://schemas.microsoft.com/office/drawing/2014/main" id="{97D6287C-8B2B-7CDA-CBA4-A87F9DE6DA52}"/>
              </a:ext>
            </a:extLst>
          </p:cNvPr>
          <p:cNvSpPr/>
          <p:nvPr/>
        </p:nvSpPr>
        <p:spPr>
          <a:xfrm rot="5400000">
            <a:off x="4671778" y="2957794"/>
            <a:ext cx="995680" cy="934720"/>
          </a:xfrm>
          <a:prstGeom prst="blockArc">
            <a:avLst>
              <a:gd name="adj1" fmla="val 13562963"/>
              <a:gd name="adj2" fmla="val 18388154"/>
              <a:gd name="adj3" fmla="val 22173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1" name="Block Arc 30">
            <a:extLst>
              <a:ext uri="{FF2B5EF4-FFF2-40B4-BE49-F238E27FC236}">
                <a16:creationId xmlns:a16="http://schemas.microsoft.com/office/drawing/2014/main" id="{FF9BC1A9-363D-E0C4-0596-737999C0ED58}"/>
              </a:ext>
            </a:extLst>
          </p:cNvPr>
          <p:cNvSpPr/>
          <p:nvPr/>
        </p:nvSpPr>
        <p:spPr>
          <a:xfrm rot="7140769">
            <a:off x="4620215" y="2513513"/>
            <a:ext cx="1991575" cy="1823282"/>
          </a:xfrm>
          <a:prstGeom prst="blockArc">
            <a:avLst>
              <a:gd name="adj1" fmla="val 10817655"/>
              <a:gd name="adj2" fmla="val 18296336"/>
              <a:gd name="adj3" fmla="val 14304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2" name="Block Arc 31">
            <a:extLst>
              <a:ext uri="{FF2B5EF4-FFF2-40B4-BE49-F238E27FC236}">
                <a16:creationId xmlns:a16="http://schemas.microsoft.com/office/drawing/2014/main" id="{E5C375F3-420F-8A0A-C702-8B6AC4C86610}"/>
              </a:ext>
            </a:extLst>
          </p:cNvPr>
          <p:cNvSpPr/>
          <p:nvPr/>
        </p:nvSpPr>
        <p:spPr>
          <a:xfrm rot="6865949">
            <a:off x="4675393" y="2084193"/>
            <a:ext cx="3094277" cy="2689609"/>
          </a:xfrm>
          <a:prstGeom prst="blockArc">
            <a:avLst>
              <a:gd name="adj1" fmla="val 10817655"/>
              <a:gd name="adj2" fmla="val 18663513"/>
              <a:gd name="adj3" fmla="val 11352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6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4BFEF-2778-BD06-5B6E-086392723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98387F5-0BCA-57F0-3B3F-D4480A692DED}"/>
              </a:ext>
            </a:extLst>
          </p:cNvPr>
          <p:cNvGrpSpPr/>
          <p:nvPr/>
        </p:nvGrpSpPr>
        <p:grpSpPr>
          <a:xfrm flipH="1">
            <a:off x="1407883" y="1965039"/>
            <a:ext cx="2927919" cy="2927919"/>
            <a:chOff x="4632040" y="1965040"/>
            <a:chExt cx="2927919" cy="2927919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4BDD125-3251-6CAA-A05D-4B2F01C9F159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759F1A4-6902-BA88-9645-D95F52EAA5F9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F3CE77-99C9-BCC4-E3AC-6E08FCFBE2AA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1FDF1C5-18F2-A287-BD82-9F8FE6E9EC8E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C98889F-4C61-97FE-306A-8ACEC959C30E}"/>
              </a:ext>
            </a:extLst>
          </p:cNvPr>
          <p:cNvGrpSpPr/>
          <p:nvPr/>
        </p:nvGrpSpPr>
        <p:grpSpPr>
          <a:xfrm flipH="1">
            <a:off x="8296962" y="1965040"/>
            <a:ext cx="2927919" cy="2927919"/>
            <a:chOff x="4632040" y="1965040"/>
            <a:chExt cx="2927919" cy="2927919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CBF648D-9785-2D2D-5691-1A8E46C9E8E4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9A631C9-DC5B-A888-BBF0-430DFACB9534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1DB9BB8-9A5B-4434-8531-FDCE214A5F02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E3DE645-6E98-93C3-473A-7B8ABD1A90D4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B89F3FE-1DE2-AD3C-39AD-5BA38C72E30D}"/>
              </a:ext>
            </a:extLst>
          </p:cNvPr>
          <p:cNvCxnSpPr>
            <a:cxnSpLocks/>
          </p:cNvCxnSpPr>
          <p:nvPr/>
        </p:nvCxnSpPr>
        <p:spPr>
          <a:xfrm>
            <a:off x="2844800" y="3454400"/>
            <a:ext cx="6979920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07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14CF19-9DF0-6CD3-D419-5F70228F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55B020F-2DB9-4F34-51BF-D9269C4C4D03}"/>
              </a:ext>
            </a:extLst>
          </p:cNvPr>
          <p:cNvSpPr/>
          <p:nvPr/>
        </p:nvSpPr>
        <p:spPr>
          <a:xfrm>
            <a:off x="5577254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998EBB-78D1-5786-1043-17D54A440738}"/>
              </a:ext>
            </a:extLst>
          </p:cNvPr>
          <p:cNvSpPr txBox="1"/>
          <p:nvPr/>
        </p:nvSpPr>
        <p:spPr>
          <a:xfrm>
            <a:off x="680936" y="419722"/>
            <a:ext cx="27433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Star Planet</a:t>
            </a:r>
          </a:p>
          <a:p>
            <a:r>
              <a:rPr lang="en-US" sz="4400" b="1" dirty="0"/>
              <a:t>Orbit</a:t>
            </a:r>
            <a:endParaRPr lang="en-IN" sz="4400" b="1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E69DFA-73B8-492C-3BE6-B4719E09EBCC}"/>
              </a:ext>
            </a:extLst>
          </p:cNvPr>
          <p:cNvGrpSpPr/>
          <p:nvPr/>
        </p:nvGrpSpPr>
        <p:grpSpPr>
          <a:xfrm>
            <a:off x="5058508" y="197531"/>
            <a:ext cx="1556238" cy="1464212"/>
            <a:chOff x="5058508" y="197531"/>
            <a:chExt cx="1556238" cy="146421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A950F38-AE28-B964-9DCE-A714B6165747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8FAE985-7DFD-D7FA-1F83-2A1F66528984}"/>
                </a:ext>
              </a:extLst>
            </p:cNvPr>
            <p:cNvSpPr/>
            <p:nvPr/>
          </p:nvSpPr>
          <p:spPr>
            <a:xfrm>
              <a:off x="5058508" y="197531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4" name="Circle: Hollow 23">
            <a:extLst>
              <a:ext uri="{FF2B5EF4-FFF2-40B4-BE49-F238E27FC236}">
                <a16:creationId xmlns:a16="http://schemas.microsoft.com/office/drawing/2014/main" id="{6843134A-C881-5BC9-4FD6-4BE5D01A1C47}"/>
              </a:ext>
            </a:extLst>
          </p:cNvPr>
          <p:cNvSpPr/>
          <p:nvPr/>
        </p:nvSpPr>
        <p:spPr>
          <a:xfrm>
            <a:off x="4736808" y="2069808"/>
            <a:ext cx="2718383" cy="2718383"/>
          </a:xfrm>
          <a:prstGeom prst="donut">
            <a:avLst>
              <a:gd name="adj" fmla="val 131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3F6ED087-9415-8629-BB0E-62AEA1B5C114}"/>
              </a:ext>
            </a:extLst>
          </p:cNvPr>
          <p:cNvSpPr/>
          <p:nvPr/>
        </p:nvSpPr>
        <p:spPr>
          <a:xfrm>
            <a:off x="3823343" y="1156343"/>
            <a:ext cx="4545313" cy="4545313"/>
          </a:xfrm>
          <a:prstGeom prst="donut">
            <a:avLst>
              <a:gd name="adj" fmla="val 817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6" name="Circle: Hollow 25">
            <a:extLst>
              <a:ext uri="{FF2B5EF4-FFF2-40B4-BE49-F238E27FC236}">
                <a16:creationId xmlns:a16="http://schemas.microsoft.com/office/drawing/2014/main" id="{14C4F4CB-035C-897B-E11E-422A73F60318}"/>
              </a:ext>
            </a:extLst>
          </p:cNvPr>
          <p:cNvSpPr/>
          <p:nvPr/>
        </p:nvSpPr>
        <p:spPr>
          <a:xfrm>
            <a:off x="2993710" y="326710"/>
            <a:ext cx="6204578" cy="6204578"/>
          </a:xfrm>
          <a:prstGeom prst="donut">
            <a:avLst>
              <a:gd name="adj" fmla="val 68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5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uiExpand="1" build="p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92B05B-DD09-240D-3E1F-DF3E0DE67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ircle: Hollow 23">
            <a:extLst>
              <a:ext uri="{FF2B5EF4-FFF2-40B4-BE49-F238E27FC236}">
                <a16:creationId xmlns:a16="http://schemas.microsoft.com/office/drawing/2014/main" id="{C30BA446-21CC-B949-42EB-5C2F28CBBD96}"/>
              </a:ext>
            </a:extLst>
          </p:cNvPr>
          <p:cNvSpPr/>
          <p:nvPr/>
        </p:nvSpPr>
        <p:spPr>
          <a:xfrm>
            <a:off x="4736808" y="2069808"/>
            <a:ext cx="2718383" cy="2718383"/>
          </a:xfrm>
          <a:prstGeom prst="donut">
            <a:avLst>
              <a:gd name="adj" fmla="val 131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E86D08C3-2950-7BF5-49FA-9F2686656880}"/>
              </a:ext>
            </a:extLst>
          </p:cNvPr>
          <p:cNvSpPr/>
          <p:nvPr/>
        </p:nvSpPr>
        <p:spPr>
          <a:xfrm>
            <a:off x="3823343" y="1156343"/>
            <a:ext cx="4545313" cy="4545313"/>
          </a:xfrm>
          <a:prstGeom prst="donut">
            <a:avLst>
              <a:gd name="adj" fmla="val 817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6" name="Circle: Hollow 25">
            <a:extLst>
              <a:ext uri="{FF2B5EF4-FFF2-40B4-BE49-F238E27FC236}">
                <a16:creationId xmlns:a16="http://schemas.microsoft.com/office/drawing/2014/main" id="{32245F4A-B848-E6EA-2E2D-9E1EDB5CCBAD}"/>
              </a:ext>
            </a:extLst>
          </p:cNvPr>
          <p:cNvSpPr/>
          <p:nvPr/>
        </p:nvSpPr>
        <p:spPr>
          <a:xfrm>
            <a:off x="2993710" y="326710"/>
            <a:ext cx="6204578" cy="6204578"/>
          </a:xfrm>
          <a:prstGeom prst="donut">
            <a:avLst>
              <a:gd name="adj" fmla="val 68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C1B44F2-1EB0-FC4D-8ED7-1AB0829168A2}"/>
              </a:ext>
            </a:extLst>
          </p:cNvPr>
          <p:cNvSpPr/>
          <p:nvPr/>
        </p:nvSpPr>
        <p:spPr>
          <a:xfrm>
            <a:off x="5577254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2C8E0-4EA3-85A5-5174-4D3A1E1309F2}"/>
              </a:ext>
            </a:extLst>
          </p:cNvPr>
          <p:cNvSpPr txBox="1"/>
          <p:nvPr/>
        </p:nvSpPr>
        <p:spPr>
          <a:xfrm>
            <a:off x="680936" y="419722"/>
            <a:ext cx="27433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Star Planet</a:t>
            </a:r>
          </a:p>
          <a:p>
            <a:r>
              <a:rPr lang="en-US" sz="4400" b="1" dirty="0"/>
              <a:t>Orbit</a:t>
            </a:r>
            <a:endParaRPr lang="en-IN" sz="4400" b="1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41304B1-BF05-170B-4714-3D7472405629}"/>
              </a:ext>
            </a:extLst>
          </p:cNvPr>
          <p:cNvGrpSpPr/>
          <p:nvPr/>
        </p:nvGrpSpPr>
        <p:grpSpPr>
          <a:xfrm>
            <a:off x="5058508" y="197531"/>
            <a:ext cx="1556238" cy="1464212"/>
            <a:chOff x="5058508" y="197531"/>
            <a:chExt cx="1556238" cy="146421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2879B30-7662-6F8A-8277-8FE36A78A5DD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FE67196-21C5-B7A6-DF33-BAAA917D49F1}"/>
                </a:ext>
              </a:extLst>
            </p:cNvPr>
            <p:cNvSpPr/>
            <p:nvPr/>
          </p:nvSpPr>
          <p:spPr>
            <a:xfrm>
              <a:off x="5058508" y="197531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D45713C-8AEF-2949-CAEE-132277DC71EE}"/>
              </a:ext>
            </a:extLst>
          </p:cNvPr>
          <p:cNvCxnSpPr>
            <a:endCxn id="25" idx="0"/>
          </p:cNvCxnSpPr>
          <p:nvPr/>
        </p:nvCxnSpPr>
        <p:spPr>
          <a:xfrm flipV="1">
            <a:off x="6096000" y="1156343"/>
            <a:ext cx="0" cy="2272657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85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466A1D-BA10-7D39-7AF9-C359F58E2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EB6931A-89D0-7916-DC31-584BD7A7DA13}"/>
              </a:ext>
            </a:extLst>
          </p:cNvPr>
          <p:cNvSpPr/>
          <p:nvPr/>
        </p:nvSpPr>
        <p:spPr>
          <a:xfrm>
            <a:off x="5577254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1B8E83-3E5E-65E7-3820-EA3C7766C0E0}"/>
              </a:ext>
            </a:extLst>
          </p:cNvPr>
          <p:cNvSpPr txBox="1"/>
          <p:nvPr/>
        </p:nvSpPr>
        <p:spPr>
          <a:xfrm>
            <a:off x="680936" y="419722"/>
            <a:ext cx="27433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Star Planet</a:t>
            </a:r>
          </a:p>
          <a:p>
            <a:r>
              <a:rPr lang="en-US" sz="4400" b="1" dirty="0"/>
              <a:t>Orbit</a:t>
            </a:r>
            <a:endParaRPr lang="en-IN" sz="4400" b="1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76553EA-7A81-37C7-D588-60D289042325}"/>
              </a:ext>
            </a:extLst>
          </p:cNvPr>
          <p:cNvGrpSpPr/>
          <p:nvPr/>
        </p:nvGrpSpPr>
        <p:grpSpPr>
          <a:xfrm>
            <a:off x="5282028" y="624251"/>
            <a:ext cx="1332718" cy="1611529"/>
            <a:chOff x="5282028" y="624251"/>
            <a:chExt cx="1332718" cy="161152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6A731C8-2A5C-31E0-4246-843EEDD2730F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840437-6E69-3354-2874-0F6C34211779}"/>
                </a:ext>
              </a:extLst>
            </p:cNvPr>
            <p:cNvSpPr/>
            <p:nvPr/>
          </p:nvSpPr>
          <p:spPr>
            <a:xfrm>
              <a:off x="5282028" y="1198288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60582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FA06F6-85FE-5295-2877-1B02F2E2D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23D7C55-3C2B-BC28-8813-A7DE500D7545}"/>
              </a:ext>
            </a:extLst>
          </p:cNvPr>
          <p:cNvSpPr/>
          <p:nvPr/>
        </p:nvSpPr>
        <p:spPr>
          <a:xfrm>
            <a:off x="5577254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1D621E6-48A2-43B5-115E-BB54B0F24EC6}"/>
              </a:ext>
            </a:extLst>
          </p:cNvPr>
          <p:cNvSpPr/>
          <p:nvPr/>
        </p:nvSpPr>
        <p:spPr>
          <a:xfrm>
            <a:off x="5577254" y="624251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B1B6E4-1CA2-B41E-2177-DE88CA74E407}"/>
              </a:ext>
            </a:extLst>
          </p:cNvPr>
          <p:cNvSpPr txBox="1"/>
          <p:nvPr/>
        </p:nvSpPr>
        <p:spPr>
          <a:xfrm>
            <a:off x="680936" y="419722"/>
            <a:ext cx="27433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Star Planet</a:t>
            </a:r>
          </a:p>
          <a:p>
            <a:r>
              <a:rPr lang="en-US" sz="4400" b="1" dirty="0"/>
              <a:t>Orbit</a:t>
            </a:r>
            <a:endParaRPr lang="en-IN" sz="4400" b="1" dirty="0"/>
          </a:p>
        </p:txBody>
      </p:sp>
    </p:spTree>
    <p:extLst>
      <p:ext uri="{BB962C8B-B14F-4D97-AF65-F5344CB8AC3E}">
        <p14:creationId xmlns:p14="http://schemas.microsoft.com/office/powerpoint/2010/main" val="338335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C 0.11016 3.33333E-6 0.2 0.15069 0.2 0.33727 C 0.2 0.52361 0.11016 0.67592 0 0.67592 C -0.11029 0.67592 -0.19961 0.52361 -0.19961 0.33727 C -0.19961 0.15069 -0.11029 3.33333E-6 0 3.33333E-6 Z " pathEditMode="relative" rAng="0" ptsTypes="AAAAA">
                                      <p:cBhvr>
                                        <p:cTn id="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3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4C4D-EE61-56EE-4392-F6C5CCD17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B674399-0934-5D53-2E69-A818AB0EFA0D}"/>
              </a:ext>
            </a:extLst>
          </p:cNvPr>
          <p:cNvSpPr/>
          <p:nvPr/>
        </p:nvSpPr>
        <p:spPr>
          <a:xfrm>
            <a:off x="4539762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EA94A5-610D-66E2-9AF6-DD1B8790CA79}"/>
              </a:ext>
            </a:extLst>
          </p:cNvPr>
          <p:cNvSpPr txBox="1"/>
          <p:nvPr/>
        </p:nvSpPr>
        <p:spPr>
          <a:xfrm>
            <a:off x="680936" y="419722"/>
            <a:ext cx="41844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Multi-Star Planet</a:t>
            </a:r>
          </a:p>
          <a:p>
            <a:r>
              <a:rPr lang="en-US" sz="4400" b="1" dirty="0"/>
              <a:t>Orbit</a:t>
            </a:r>
            <a:endParaRPr lang="en-IN" sz="4400" b="1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F666BDC-5E49-DF55-7D2F-A35EB8C8A068}"/>
              </a:ext>
            </a:extLst>
          </p:cNvPr>
          <p:cNvGrpSpPr/>
          <p:nvPr/>
        </p:nvGrpSpPr>
        <p:grpSpPr>
          <a:xfrm>
            <a:off x="5058508" y="197531"/>
            <a:ext cx="1556238" cy="1464212"/>
            <a:chOff x="5058508" y="197531"/>
            <a:chExt cx="1556238" cy="146421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0FE2F46-32B0-0807-86F4-F41021ED81FD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A019183-6B38-FCF9-D220-66BDE60F13E0}"/>
                </a:ext>
              </a:extLst>
            </p:cNvPr>
            <p:cNvSpPr/>
            <p:nvPr/>
          </p:nvSpPr>
          <p:spPr>
            <a:xfrm>
              <a:off x="5058508" y="197531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D70BB725-AAB9-4E16-C14D-847969D8D2C9}"/>
              </a:ext>
            </a:extLst>
          </p:cNvPr>
          <p:cNvSpPr/>
          <p:nvPr/>
        </p:nvSpPr>
        <p:spPr>
          <a:xfrm>
            <a:off x="6838266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489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3.33333E-6 C 0.17617 3.33333E-6 0.31966 0.16551 0.31966 0.3706 C 0.31966 0.57523 0.17617 0.74236 -0.00026 0.74236 C -0.17683 0.74236 -0.31914 0.57523 -0.31914 0.3706 C -0.31914 0.16551 -0.17683 3.33333E-6 -0.00026 3.33333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3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08C9CE-E988-F588-1049-DA760A244C0C}"/>
              </a:ext>
            </a:extLst>
          </p:cNvPr>
          <p:cNvSpPr/>
          <p:nvPr/>
        </p:nvSpPr>
        <p:spPr>
          <a:xfrm>
            <a:off x="3502519" y="2156735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AF0066B-891A-222A-F076-253C61073080}"/>
              </a:ext>
            </a:extLst>
          </p:cNvPr>
          <p:cNvSpPr/>
          <p:nvPr/>
        </p:nvSpPr>
        <p:spPr>
          <a:xfrm>
            <a:off x="3502519" y="3854523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1933C-2ABC-A6B4-DB2B-61F099A549AB}"/>
              </a:ext>
            </a:extLst>
          </p:cNvPr>
          <p:cNvSpPr txBox="1"/>
          <p:nvPr/>
        </p:nvSpPr>
        <p:spPr>
          <a:xfrm>
            <a:off x="5107021" y="2213816"/>
            <a:ext cx="1853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accent6">
                    <a:lumMod val="50000"/>
                  </a:schemeClr>
                </a:solidFill>
              </a:rPr>
              <a:t>Guide</a:t>
            </a:r>
            <a:endParaRPr lang="en-IN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3DA98-A465-4273-7B35-DF8156EB2348}"/>
              </a:ext>
            </a:extLst>
          </p:cNvPr>
          <p:cNvSpPr txBox="1"/>
          <p:nvPr/>
        </p:nvSpPr>
        <p:spPr>
          <a:xfrm>
            <a:off x="5033850" y="3911604"/>
            <a:ext cx="21932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accent4">
                    <a:lumMod val="50000"/>
                  </a:schemeClr>
                </a:solidFill>
              </a:rPr>
              <a:t>Builder</a:t>
            </a:r>
            <a:endParaRPr lang="en-IN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7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A300D0-340E-59E3-3B28-52A47AB8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69D5179-BD05-E083-0077-41172C8271D1}"/>
              </a:ext>
            </a:extLst>
          </p:cNvPr>
          <p:cNvSpPr/>
          <p:nvPr/>
        </p:nvSpPr>
        <p:spPr>
          <a:xfrm rot="10800000">
            <a:off x="10239418" y="2809058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0168A5-8EA7-6881-36AA-19EDF0A851F4}"/>
              </a:ext>
            </a:extLst>
          </p:cNvPr>
          <p:cNvSpPr/>
          <p:nvPr/>
        </p:nvSpPr>
        <p:spPr>
          <a:xfrm rot="10800000">
            <a:off x="11074370" y="2773813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B54FC4F-2FC2-90A8-9131-21D284A85013}"/>
              </a:ext>
            </a:extLst>
          </p:cNvPr>
          <p:cNvSpPr/>
          <p:nvPr/>
        </p:nvSpPr>
        <p:spPr>
          <a:xfrm rot="10800000">
            <a:off x="11074370" y="3653744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CBFFCB6-4C2A-D7F4-3FE4-BC6786BEFEA1}"/>
              </a:ext>
            </a:extLst>
          </p:cNvPr>
          <p:cNvSpPr/>
          <p:nvPr/>
        </p:nvSpPr>
        <p:spPr>
          <a:xfrm rot="10800000">
            <a:off x="10239418" y="3653744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E5BB1E-C60B-C26F-390D-F59E057FCA5E}"/>
              </a:ext>
            </a:extLst>
          </p:cNvPr>
          <p:cNvSpPr/>
          <p:nvPr/>
        </p:nvSpPr>
        <p:spPr>
          <a:xfrm rot="10800000">
            <a:off x="7600630" y="1235999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81AB2BB-D9B0-2BF5-49A1-08148063292D}"/>
              </a:ext>
            </a:extLst>
          </p:cNvPr>
          <p:cNvSpPr/>
          <p:nvPr/>
        </p:nvSpPr>
        <p:spPr>
          <a:xfrm rot="10800000">
            <a:off x="7600630" y="500974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FA78D45-3443-20DF-F94F-4EF96250630E}"/>
              </a:ext>
            </a:extLst>
          </p:cNvPr>
          <p:cNvSpPr/>
          <p:nvPr/>
        </p:nvSpPr>
        <p:spPr>
          <a:xfrm rot="10800000">
            <a:off x="8469065" y="121978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45E481-D482-E8DE-8A23-E85F729B4662}"/>
              </a:ext>
            </a:extLst>
          </p:cNvPr>
          <p:cNvSpPr/>
          <p:nvPr/>
        </p:nvSpPr>
        <p:spPr>
          <a:xfrm rot="10800000">
            <a:off x="9300706" y="452336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6AC1C18-583D-85D7-06F6-7CE6822B7EE1}"/>
              </a:ext>
            </a:extLst>
          </p:cNvPr>
          <p:cNvSpPr/>
          <p:nvPr/>
        </p:nvSpPr>
        <p:spPr>
          <a:xfrm rot="10800000">
            <a:off x="8413874" y="45395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CD2E6AD-F6F0-AFA1-895F-BB2E1D64FFBA}"/>
              </a:ext>
            </a:extLst>
          </p:cNvPr>
          <p:cNvSpPr/>
          <p:nvPr/>
        </p:nvSpPr>
        <p:spPr>
          <a:xfrm rot="10800000">
            <a:off x="11074370" y="2000042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97C1D55-DCDD-1627-24A8-5DDF93F6394F}"/>
              </a:ext>
            </a:extLst>
          </p:cNvPr>
          <p:cNvSpPr/>
          <p:nvPr/>
        </p:nvSpPr>
        <p:spPr>
          <a:xfrm rot="10800000">
            <a:off x="10187538" y="45395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FB9214F-7527-EAFA-1D29-27E25156157B}"/>
              </a:ext>
            </a:extLst>
          </p:cNvPr>
          <p:cNvSpPr/>
          <p:nvPr/>
        </p:nvSpPr>
        <p:spPr>
          <a:xfrm rot="10800000">
            <a:off x="11074370" y="464694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AC90A69-03E2-7D1A-4F26-0051747D805B}"/>
              </a:ext>
            </a:extLst>
          </p:cNvPr>
          <p:cNvSpPr/>
          <p:nvPr/>
        </p:nvSpPr>
        <p:spPr>
          <a:xfrm rot="10800000">
            <a:off x="11074370" y="121978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392F698-ED95-A64D-9C03-FF7CCA186C78}"/>
              </a:ext>
            </a:extLst>
          </p:cNvPr>
          <p:cNvSpPr/>
          <p:nvPr/>
        </p:nvSpPr>
        <p:spPr>
          <a:xfrm rot="10800000">
            <a:off x="10205935" y="121978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FC9649F-701B-7202-3BAF-375EA70FE54D}"/>
              </a:ext>
            </a:extLst>
          </p:cNvPr>
          <p:cNvSpPr/>
          <p:nvPr/>
        </p:nvSpPr>
        <p:spPr>
          <a:xfrm rot="10800000">
            <a:off x="10239418" y="2000042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70C7D47-E3F8-8075-6BE4-4AFEF86B859B}"/>
              </a:ext>
            </a:extLst>
          </p:cNvPr>
          <p:cNvSpPr/>
          <p:nvPr/>
        </p:nvSpPr>
        <p:spPr>
          <a:xfrm rot="10800000">
            <a:off x="9337500" y="1219785"/>
            <a:ext cx="612842" cy="61284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B90EE590-5CD9-364B-82B0-6EFFA609B1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94" y="782591"/>
            <a:ext cx="2713142" cy="224803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76B7972-7D35-661E-90AD-6A7F04A28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502" y="2662573"/>
            <a:ext cx="2713142" cy="224803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4A45167D-9402-5195-ED8C-4CDEF6AA67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94" y="4521956"/>
            <a:ext cx="2713142" cy="224803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0809083-B276-EEFE-2ABB-77B2341BEB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820" y="4504848"/>
            <a:ext cx="2713142" cy="224803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CB225896-58FA-D334-07D5-D31C973117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858" y="4521956"/>
            <a:ext cx="2713142" cy="2248032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D62F884B-ACEA-E557-BC02-A2DB38D23FDE}"/>
              </a:ext>
            </a:extLst>
          </p:cNvPr>
          <p:cNvSpPr txBox="1"/>
          <p:nvPr/>
        </p:nvSpPr>
        <p:spPr>
          <a:xfrm>
            <a:off x="2174692" y="2144627"/>
            <a:ext cx="7686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Shape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</a:rPr>
              <a:t>formation</a:t>
            </a:r>
          </a:p>
          <a:p>
            <a:pPr algn="ctr"/>
            <a:r>
              <a:rPr lang="en-US" sz="8000" b="1" dirty="0">
                <a:solidFill>
                  <a:schemeClr val="accent4">
                    <a:lumMod val="75000"/>
                  </a:schemeClr>
                </a:solidFill>
              </a:rPr>
              <a:t>using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8000" b="1" dirty="0" err="1">
                <a:solidFill>
                  <a:srgbClr val="C00000"/>
                </a:solidFill>
              </a:rPr>
              <a:t>Kilobots</a:t>
            </a:r>
            <a:endParaRPr lang="en-IN" sz="8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051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2790EC-4EA4-F038-4E71-E85B0103B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0D62FAC-2CED-0472-279C-15911BB06E0B}"/>
              </a:ext>
            </a:extLst>
          </p:cNvPr>
          <p:cNvSpPr/>
          <p:nvPr/>
        </p:nvSpPr>
        <p:spPr>
          <a:xfrm>
            <a:off x="4539762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4CFB8C8-1C6C-13C8-F477-2678F238684D}"/>
              </a:ext>
            </a:extLst>
          </p:cNvPr>
          <p:cNvGrpSpPr/>
          <p:nvPr/>
        </p:nvGrpSpPr>
        <p:grpSpPr>
          <a:xfrm>
            <a:off x="5058508" y="197531"/>
            <a:ext cx="1556238" cy="1464212"/>
            <a:chOff x="5058508" y="197531"/>
            <a:chExt cx="1556238" cy="146421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D2282A5C-8345-1F8C-E69C-1D568D34D1E4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EF5633E-6D34-D964-8678-929C36ECAE06}"/>
                </a:ext>
              </a:extLst>
            </p:cNvPr>
            <p:cNvSpPr/>
            <p:nvPr/>
          </p:nvSpPr>
          <p:spPr>
            <a:xfrm>
              <a:off x="5058508" y="197531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2A4756E0-A52F-4CCD-55C8-A78AAD6DF879}"/>
              </a:ext>
            </a:extLst>
          </p:cNvPr>
          <p:cNvSpPr/>
          <p:nvPr/>
        </p:nvSpPr>
        <p:spPr>
          <a:xfrm>
            <a:off x="6838266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Circle: Hollow 4">
            <a:extLst>
              <a:ext uri="{FF2B5EF4-FFF2-40B4-BE49-F238E27FC236}">
                <a16:creationId xmlns:a16="http://schemas.microsoft.com/office/drawing/2014/main" id="{5C8D53B2-1D88-4BD2-8C23-DE5401B2646C}"/>
              </a:ext>
            </a:extLst>
          </p:cNvPr>
          <p:cNvSpPr/>
          <p:nvPr/>
        </p:nvSpPr>
        <p:spPr>
          <a:xfrm>
            <a:off x="3699316" y="2069808"/>
            <a:ext cx="2718383" cy="2718383"/>
          </a:xfrm>
          <a:prstGeom prst="donut">
            <a:avLst>
              <a:gd name="adj" fmla="val 13106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Circle: Hollow 6">
            <a:extLst>
              <a:ext uri="{FF2B5EF4-FFF2-40B4-BE49-F238E27FC236}">
                <a16:creationId xmlns:a16="http://schemas.microsoft.com/office/drawing/2014/main" id="{64A25C24-784C-0902-9C02-71296AFC5A88}"/>
              </a:ext>
            </a:extLst>
          </p:cNvPr>
          <p:cNvSpPr/>
          <p:nvPr/>
        </p:nvSpPr>
        <p:spPr>
          <a:xfrm>
            <a:off x="2785851" y="1156343"/>
            <a:ext cx="4545313" cy="4545313"/>
          </a:xfrm>
          <a:prstGeom prst="donut">
            <a:avLst>
              <a:gd name="adj" fmla="val 817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B7177249-A755-D605-D1BD-28908B6F5EC7}"/>
              </a:ext>
            </a:extLst>
          </p:cNvPr>
          <p:cNvSpPr/>
          <p:nvPr/>
        </p:nvSpPr>
        <p:spPr>
          <a:xfrm>
            <a:off x="1956218" y="326710"/>
            <a:ext cx="6204578" cy="6204578"/>
          </a:xfrm>
          <a:prstGeom prst="donut">
            <a:avLst>
              <a:gd name="adj" fmla="val 686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1" name="Circle: Hollow 10">
            <a:extLst>
              <a:ext uri="{FF2B5EF4-FFF2-40B4-BE49-F238E27FC236}">
                <a16:creationId xmlns:a16="http://schemas.microsoft.com/office/drawing/2014/main" id="{18AA9750-1F04-AE94-2E5E-E22A998F03DF}"/>
              </a:ext>
            </a:extLst>
          </p:cNvPr>
          <p:cNvSpPr/>
          <p:nvPr/>
        </p:nvSpPr>
        <p:spPr>
          <a:xfrm>
            <a:off x="5971972" y="2069808"/>
            <a:ext cx="2718383" cy="2718383"/>
          </a:xfrm>
          <a:prstGeom prst="donut">
            <a:avLst>
              <a:gd name="adj" fmla="val 13106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2" name="Circle: Hollow 11">
            <a:extLst>
              <a:ext uri="{FF2B5EF4-FFF2-40B4-BE49-F238E27FC236}">
                <a16:creationId xmlns:a16="http://schemas.microsoft.com/office/drawing/2014/main" id="{67065D2D-3609-A05C-5C2A-6B4500EED815}"/>
              </a:ext>
            </a:extLst>
          </p:cNvPr>
          <p:cNvSpPr/>
          <p:nvPr/>
        </p:nvSpPr>
        <p:spPr>
          <a:xfrm>
            <a:off x="5058507" y="1156343"/>
            <a:ext cx="4545313" cy="4545313"/>
          </a:xfrm>
          <a:prstGeom prst="donut">
            <a:avLst>
              <a:gd name="adj" fmla="val 817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Circle: Hollow 12">
            <a:extLst>
              <a:ext uri="{FF2B5EF4-FFF2-40B4-BE49-F238E27FC236}">
                <a16:creationId xmlns:a16="http://schemas.microsoft.com/office/drawing/2014/main" id="{1C0E969D-D971-D907-6E9D-5A1A6F27603D}"/>
              </a:ext>
            </a:extLst>
          </p:cNvPr>
          <p:cNvSpPr/>
          <p:nvPr/>
        </p:nvSpPr>
        <p:spPr>
          <a:xfrm>
            <a:off x="4228874" y="326710"/>
            <a:ext cx="6204578" cy="6204578"/>
          </a:xfrm>
          <a:prstGeom prst="donut">
            <a:avLst>
              <a:gd name="adj" fmla="val 686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45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1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2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2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3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3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3.33333E-6 C 0.17617 3.33333E-6 0.31966 0.16551 0.31966 0.3706 C 0.31966 0.57523 0.17617 0.74236 -0.00026 0.74236 C -0.17683 0.74236 -0.31914 0.57523 -0.31914 0.3706 C -0.31914 0.16551 -0.17683 3.33333E-6 -0.00026 3.33333E-6 Z " pathEditMode="relative" rAng="0" ptsTypes="AAAAA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3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5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6FD69E-8780-BD90-94FC-3FD23A826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AD8B7D8-E82B-09E5-2743-16E1F6908188}"/>
              </a:ext>
            </a:extLst>
          </p:cNvPr>
          <p:cNvSpPr/>
          <p:nvPr/>
        </p:nvSpPr>
        <p:spPr>
          <a:xfrm>
            <a:off x="4539762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44227A1-B83F-7658-1E57-9994E963FC9E}"/>
              </a:ext>
            </a:extLst>
          </p:cNvPr>
          <p:cNvGrpSpPr/>
          <p:nvPr/>
        </p:nvGrpSpPr>
        <p:grpSpPr>
          <a:xfrm>
            <a:off x="5058508" y="197531"/>
            <a:ext cx="1556238" cy="1464212"/>
            <a:chOff x="5058508" y="197531"/>
            <a:chExt cx="1556238" cy="146421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F3CD7000-2348-2B26-7D2B-19CECCAD5183}"/>
                </a:ext>
              </a:extLst>
            </p:cNvPr>
            <p:cNvSpPr/>
            <p:nvPr/>
          </p:nvSpPr>
          <p:spPr>
            <a:xfrm>
              <a:off x="5577254" y="624251"/>
              <a:ext cx="1037492" cy="103749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BEDB74C-1C35-E770-F6FC-F36AEAB81F45}"/>
                </a:ext>
              </a:extLst>
            </p:cNvPr>
            <p:cNvSpPr/>
            <p:nvPr/>
          </p:nvSpPr>
          <p:spPr>
            <a:xfrm>
              <a:off x="5058508" y="197531"/>
              <a:ext cx="1037492" cy="1037492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64786F3F-3EC6-D428-70B3-E8C2C5153923}"/>
              </a:ext>
            </a:extLst>
          </p:cNvPr>
          <p:cNvSpPr/>
          <p:nvPr/>
        </p:nvSpPr>
        <p:spPr>
          <a:xfrm>
            <a:off x="6838266" y="29102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2600AC4-2357-F6FB-C03F-C9AA86DE3F79}"/>
              </a:ext>
            </a:extLst>
          </p:cNvPr>
          <p:cNvSpPr/>
          <p:nvPr/>
        </p:nvSpPr>
        <p:spPr>
          <a:xfrm>
            <a:off x="9009477" y="349953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3A2E7EB-B30E-E19E-D00B-E419E4A32449}"/>
              </a:ext>
            </a:extLst>
          </p:cNvPr>
          <p:cNvSpPr/>
          <p:nvPr/>
        </p:nvSpPr>
        <p:spPr>
          <a:xfrm>
            <a:off x="8490731" y="3072814"/>
            <a:ext cx="1037492" cy="1037492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88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7037E-7 L 0.08398 0.00463 L 0.15091 0.06227 L 0.22226 0.18796 L 0.25612 0.30625 L 0.28008 0.42222 " pathEditMode="relative" rAng="0" ptsTypes="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97" y="2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70E44C-AC45-5FF0-A9A6-3ACC0CC04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89C96C4-62E6-CE55-A955-0ECA61F83901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3206CC2-E29E-81D2-B040-327676D52395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E72D119-766D-1594-ECFA-8CDC2EF88872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60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C5D8676-6E13-9B40-DA63-46513AC26EE3}"/>
              </a:ext>
            </a:extLst>
          </p:cNvPr>
          <p:cNvSpPr/>
          <p:nvPr/>
        </p:nvSpPr>
        <p:spPr>
          <a:xfrm>
            <a:off x="3560885" y="2760785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355CD51-7C7D-6C24-353B-A37307115742}"/>
              </a:ext>
            </a:extLst>
          </p:cNvPr>
          <p:cNvSpPr/>
          <p:nvPr/>
        </p:nvSpPr>
        <p:spPr>
          <a:xfrm>
            <a:off x="3560885" y="4654062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B5F57E-BD75-2BAE-58AB-A36316ABA54D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3A098E-5764-F1E7-4DF8-EA157D7DF16B}"/>
              </a:ext>
            </a:extLst>
          </p:cNvPr>
          <p:cNvCxnSpPr/>
          <p:nvPr/>
        </p:nvCxnSpPr>
        <p:spPr>
          <a:xfrm flipV="1">
            <a:off x="4079631" y="3279531"/>
            <a:ext cx="0" cy="1902069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40337B-5B33-8699-5B82-5473F99C76A5}"/>
              </a:ext>
            </a:extLst>
          </p:cNvPr>
          <p:cNvCxnSpPr>
            <a:cxnSpLocks/>
          </p:cNvCxnSpPr>
          <p:nvPr/>
        </p:nvCxnSpPr>
        <p:spPr>
          <a:xfrm>
            <a:off x="4079631" y="5190392"/>
            <a:ext cx="1893277" cy="0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3A12698-6634-555F-290E-A980CE831E87}"/>
              </a:ext>
            </a:extLst>
          </p:cNvPr>
          <p:cNvCxnSpPr>
            <a:cxnSpLocks/>
          </p:cNvCxnSpPr>
          <p:nvPr/>
        </p:nvCxnSpPr>
        <p:spPr>
          <a:xfrm flipH="1" flipV="1">
            <a:off x="4079631" y="3288323"/>
            <a:ext cx="1893277" cy="1884485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CAA1BCF-0817-7A28-4A6A-56855D2ABCF9}"/>
              </a:ext>
            </a:extLst>
          </p:cNvPr>
          <p:cNvSpPr txBox="1"/>
          <p:nvPr/>
        </p:nvSpPr>
        <p:spPr>
          <a:xfrm>
            <a:off x="5092199" y="3656819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1.41</a:t>
            </a:r>
            <a:endParaRPr lang="en-IN" sz="3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52913A-B1DA-7054-2A23-99460A1D550B}"/>
              </a:ext>
            </a:extLst>
          </p:cNvPr>
          <p:cNvSpPr txBox="1"/>
          <p:nvPr/>
        </p:nvSpPr>
        <p:spPr>
          <a:xfrm>
            <a:off x="4816917" y="536838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A23A78-023A-D735-F4DE-D331F8C787F5}"/>
              </a:ext>
            </a:extLst>
          </p:cNvPr>
          <p:cNvSpPr txBox="1"/>
          <p:nvPr/>
        </p:nvSpPr>
        <p:spPr>
          <a:xfrm>
            <a:off x="3513122" y="389860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94987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8" grpId="0"/>
      <p:bldP spid="19" grpId="0"/>
      <p:bldP spid="19" grpId="1"/>
      <p:bldP spid="20" grpId="0"/>
      <p:bldP spid="2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AD75E0B-7171-A7F9-5396-B071E2C5D397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E610AEE-ABA6-DC4B-2884-E35B6D9B204A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2BFAC1-05C7-5200-4BFE-511246D4701C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2264916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C9F64F-340B-9B42-9601-7DDFE64CD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4942D6-EF40-9A75-9A71-3EAF94CE9787}"/>
              </a:ext>
            </a:extLst>
          </p:cNvPr>
          <p:cNvSpPr txBox="1"/>
          <p:nvPr/>
        </p:nvSpPr>
        <p:spPr>
          <a:xfrm>
            <a:off x="1058512" y="3803516"/>
            <a:ext cx="866455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4		2		1		3		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5		2		1		4		1.41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6		4		1		5		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549AFF-CA76-7162-BAA9-0E903293DB05}"/>
              </a:ext>
            </a:extLst>
          </p:cNvPr>
          <p:cNvSpPr txBox="1"/>
          <p:nvPr/>
        </p:nvSpPr>
        <p:spPr>
          <a:xfrm rot="19236739">
            <a:off x="912821" y="2460016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Builder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B811A7-771F-BD21-636D-AAC745E5CE86}"/>
              </a:ext>
            </a:extLst>
          </p:cNvPr>
          <p:cNvSpPr txBox="1"/>
          <p:nvPr/>
        </p:nvSpPr>
        <p:spPr>
          <a:xfrm rot="19236739">
            <a:off x="2532047" y="2121489"/>
            <a:ext cx="27376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1</a:t>
            </a:r>
            <a:r>
              <a:rPr lang="en-US" sz="4000" baseline="30000" dirty="0">
                <a:highlight>
                  <a:srgbClr val="00FF00"/>
                </a:highlight>
              </a:rPr>
              <a:t>st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FDC9F2-CA8E-6C1B-BF5A-B89BC538CE4A}"/>
              </a:ext>
            </a:extLst>
          </p:cNvPr>
          <p:cNvSpPr txBox="1"/>
          <p:nvPr/>
        </p:nvSpPr>
        <p:spPr>
          <a:xfrm rot="19236739">
            <a:off x="6291924" y="2077606"/>
            <a:ext cx="2853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2</a:t>
            </a:r>
            <a:r>
              <a:rPr lang="en-US" sz="4000" baseline="30000" dirty="0">
                <a:highlight>
                  <a:srgbClr val="00FF00"/>
                </a:highlight>
              </a:rPr>
              <a:t>nd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A450-6D8F-3066-BAEA-1372179B1063}"/>
              </a:ext>
            </a:extLst>
          </p:cNvPr>
          <p:cNvSpPr txBox="1"/>
          <p:nvPr/>
        </p:nvSpPr>
        <p:spPr>
          <a:xfrm rot="19236739">
            <a:off x="4284319" y="1513523"/>
            <a:ext cx="4631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1</a:t>
            </a:r>
            <a:r>
              <a:rPr lang="en-US" sz="4000" baseline="30000" dirty="0">
                <a:highlight>
                  <a:srgbClr val="FFFF00"/>
                </a:highlight>
              </a:rPr>
              <a:t>st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6F3438-063F-66F7-BA33-268930287A1D}"/>
              </a:ext>
            </a:extLst>
          </p:cNvPr>
          <p:cNvSpPr txBox="1"/>
          <p:nvPr/>
        </p:nvSpPr>
        <p:spPr>
          <a:xfrm rot="19236739">
            <a:off x="7803827" y="1520584"/>
            <a:ext cx="4747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2</a:t>
            </a:r>
            <a:r>
              <a:rPr lang="en-US" sz="4000" baseline="30000" dirty="0">
                <a:highlight>
                  <a:srgbClr val="FFFF00"/>
                </a:highlight>
              </a:rPr>
              <a:t>nd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BA805A-9AA4-3076-A797-2DB222FAC614}"/>
              </a:ext>
            </a:extLst>
          </p:cNvPr>
          <p:cNvCxnSpPr/>
          <p:nvPr/>
        </p:nvCxnSpPr>
        <p:spPr>
          <a:xfrm>
            <a:off x="661481" y="365440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17262F-79A5-3B94-2C18-08064CA4E37D}"/>
              </a:ext>
            </a:extLst>
          </p:cNvPr>
          <p:cNvCxnSpPr/>
          <p:nvPr/>
        </p:nvCxnSpPr>
        <p:spPr>
          <a:xfrm>
            <a:off x="2245360" y="3654403"/>
            <a:ext cx="0" cy="26041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A42EB2-431C-5B8E-8002-07E6F2D5DDE7}"/>
              </a:ext>
            </a:extLst>
          </p:cNvPr>
          <p:cNvCxnSpPr/>
          <p:nvPr/>
        </p:nvCxnSpPr>
        <p:spPr>
          <a:xfrm>
            <a:off x="4074160" y="3654403"/>
            <a:ext cx="0" cy="26041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F27C60A-6501-9233-2BA3-6B0EF1A5E9B6}"/>
              </a:ext>
            </a:extLst>
          </p:cNvPr>
          <p:cNvCxnSpPr/>
          <p:nvPr/>
        </p:nvCxnSpPr>
        <p:spPr>
          <a:xfrm>
            <a:off x="5913120" y="3654403"/>
            <a:ext cx="0" cy="26041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3990E87-8841-E252-5B71-11C16E52EA29}"/>
              </a:ext>
            </a:extLst>
          </p:cNvPr>
          <p:cNvCxnSpPr/>
          <p:nvPr/>
        </p:nvCxnSpPr>
        <p:spPr>
          <a:xfrm>
            <a:off x="7752080" y="3654403"/>
            <a:ext cx="0" cy="26041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97B73D-529D-9B0D-93B9-6053E03AEF04}"/>
              </a:ext>
            </a:extLst>
          </p:cNvPr>
          <p:cNvCxnSpPr/>
          <p:nvPr/>
        </p:nvCxnSpPr>
        <p:spPr>
          <a:xfrm>
            <a:off x="661481" y="452816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D24E1D-6B4D-9D85-C598-A67301D4D4C8}"/>
              </a:ext>
            </a:extLst>
          </p:cNvPr>
          <p:cNvCxnSpPr/>
          <p:nvPr/>
        </p:nvCxnSpPr>
        <p:spPr>
          <a:xfrm>
            <a:off x="661481" y="539176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84E2FA6-256F-22C2-C01F-481FEF490B56}"/>
              </a:ext>
            </a:extLst>
          </p:cNvPr>
          <p:cNvCxnSpPr/>
          <p:nvPr/>
        </p:nvCxnSpPr>
        <p:spPr>
          <a:xfrm>
            <a:off x="661481" y="6258560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76A51C7-2A10-7770-8721-F82699046B4A}"/>
              </a:ext>
            </a:extLst>
          </p:cNvPr>
          <p:cNvSpPr/>
          <p:nvPr/>
        </p:nvSpPr>
        <p:spPr>
          <a:xfrm>
            <a:off x="365760" y="3881119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B4B59CD-5A03-11ED-A577-81252EBD2189}"/>
              </a:ext>
            </a:extLst>
          </p:cNvPr>
          <p:cNvSpPr/>
          <p:nvPr/>
        </p:nvSpPr>
        <p:spPr>
          <a:xfrm>
            <a:off x="379634" y="4634558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671E78D-F13B-6ECE-5FD9-BC60796A38F1}"/>
              </a:ext>
            </a:extLst>
          </p:cNvPr>
          <p:cNvSpPr/>
          <p:nvPr/>
        </p:nvSpPr>
        <p:spPr>
          <a:xfrm>
            <a:off x="365760" y="5398723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50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8E9232-55A5-10B3-D309-50D908992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3D9C602F-720D-FA45-7D9F-F179F40FDDA7}"/>
              </a:ext>
            </a:extLst>
          </p:cNvPr>
          <p:cNvSpPr/>
          <p:nvPr/>
        </p:nvSpPr>
        <p:spPr>
          <a:xfrm>
            <a:off x="7354919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1FDE06E-19F0-C770-64B3-1786B19C9259}"/>
              </a:ext>
            </a:extLst>
          </p:cNvPr>
          <p:cNvSpPr/>
          <p:nvPr/>
        </p:nvSpPr>
        <p:spPr>
          <a:xfrm>
            <a:off x="730815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22C6F28-53EF-2311-9E3E-BF02A7D30B0C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19B0D8E-DFF3-FB7E-5D6A-E58B3D29AFFC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BDBA3F1-D5AE-FD5A-FFBC-A16F6C97F346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6512E0-39BB-61E7-2FE1-4305841FE847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E7758B4-CC0D-1193-B97F-82F6B636F0A7}"/>
              </a:ext>
            </a:extLst>
          </p:cNvPr>
          <p:cNvCxnSpPr>
            <a:cxnSpLocks/>
          </p:cNvCxnSpPr>
          <p:nvPr/>
        </p:nvCxnSpPr>
        <p:spPr>
          <a:xfrm>
            <a:off x="4075889" y="2495469"/>
            <a:ext cx="3809998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92834A5-959C-11A3-0B05-89EB6A94D7AA}"/>
              </a:ext>
            </a:extLst>
          </p:cNvPr>
          <p:cNvCxnSpPr>
            <a:cxnSpLocks/>
          </p:cNvCxnSpPr>
          <p:nvPr/>
        </p:nvCxnSpPr>
        <p:spPr>
          <a:xfrm flipV="1">
            <a:off x="8901887" y="3287945"/>
            <a:ext cx="1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E364B4A-479D-0D16-54C2-FDC0343B082E}"/>
              </a:ext>
            </a:extLst>
          </p:cNvPr>
          <p:cNvSpPr txBox="1"/>
          <p:nvPr/>
        </p:nvSpPr>
        <p:spPr>
          <a:xfrm>
            <a:off x="5763556" y="173982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2</a:t>
            </a:r>
            <a:endParaRPr lang="en-IN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459285-A94F-E6D8-82C5-1E1C49209D7E}"/>
              </a:ext>
            </a:extLst>
          </p:cNvPr>
          <p:cNvSpPr txBox="1"/>
          <p:nvPr/>
        </p:nvSpPr>
        <p:spPr>
          <a:xfrm>
            <a:off x="9124757" y="382253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86305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D9B5C-D55D-92F3-6EA6-FC822714D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B14FB7-FFDA-5DA8-2312-8DBF0762FFB4}"/>
              </a:ext>
            </a:extLst>
          </p:cNvPr>
          <p:cNvSpPr txBox="1"/>
          <p:nvPr/>
        </p:nvSpPr>
        <p:spPr>
          <a:xfrm>
            <a:off x="1058512" y="3803516"/>
            <a:ext cx="866455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4		2		1		3		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5		2		1		4		1.41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6		4		1		5		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6C5EB-8A16-BD84-450A-CF396A01FA0D}"/>
              </a:ext>
            </a:extLst>
          </p:cNvPr>
          <p:cNvSpPr txBox="1"/>
          <p:nvPr/>
        </p:nvSpPr>
        <p:spPr>
          <a:xfrm rot="19236739">
            <a:off x="912821" y="2460016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Builder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2663D5-0777-7F98-8067-FD1E1E3D7AE7}"/>
              </a:ext>
            </a:extLst>
          </p:cNvPr>
          <p:cNvSpPr txBox="1"/>
          <p:nvPr/>
        </p:nvSpPr>
        <p:spPr>
          <a:xfrm rot="19236739">
            <a:off x="2532047" y="2121489"/>
            <a:ext cx="27376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1</a:t>
            </a:r>
            <a:r>
              <a:rPr lang="en-US" sz="4000" baseline="30000" dirty="0">
                <a:highlight>
                  <a:srgbClr val="00FF00"/>
                </a:highlight>
              </a:rPr>
              <a:t>st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274DBF-3F53-1B0B-9986-D79C0BA03377}"/>
              </a:ext>
            </a:extLst>
          </p:cNvPr>
          <p:cNvSpPr txBox="1"/>
          <p:nvPr/>
        </p:nvSpPr>
        <p:spPr>
          <a:xfrm rot="19236739">
            <a:off x="6291924" y="2077606"/>
            <a:ext cx="2853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2</a:t>
            </a:r>
            <a:r>
              <a:rPr lang="en-US" sz="4000" baseline="30000" dirty="0">
                <a:highlight>
                  <a:srgbClr val="00FF00"/>
                </a:highlight>
              </a:rPr>
              <a:t>nd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F1CC4B-A42B-DCD0-723D-C3DCF37A4776}"/>
              </a:ext>
            </a:extLst>
          </p:cNvPr>
          <p:cNvSpPr txBox="1"/>
          <p:nvPr/>
        </p:nvSpPr>
        <p:spPr>
          <a:xfrm rot="19236739">
            <a:off x="4284319" y="1513523"/>
            <a:ext cx="4631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1</a:t>
            </a:r>
            <a:r>
              <a:rPr lang="en-US" sz="4000" baseline="30000" dirty="0">
                <a:highlight>
                  <a:srgbClr val="FFFF00"/>
                </a:highlight>
              </a:rPr>
              <a:t>st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1F5C0D-A195-F049-AAF6-74E56848B543}"/>
              </a:ext>
            </a:extLst>
          </p:cNvPr>
          <p:cNvSpPr txBox="1"/>
          <p:nvPr/>
        </p:nvSpPr>
        <p:spPr>
          <a:xfrm rot="19236739">
            <a:off x="7803827" y="1520584"/>
            <a:ext cx="4747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2</a:t>
            </a:r>
            <a:r>
              <a:rPr lang="en-US" sz="4000" baseline="30000" dirty="0">
                <a:highlight>
                  <a:srgbClr val="FFFF00"/>
                </a:highlight>
              </a:rPr>
              <a:t>nd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DC9723-7C22-4927-2B2C-8A96DA3C3372}"/>
              </a:ext>
            </a:extLst>
          </p:cNvPr>
          <p:cNvCxnSpPr/>
          <p:nvPr/>
        </p:nvCxnSpPr>
        <p:spPr>
          <a:xfrm>
            <a:off x="661481" y="365440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7ADC760-8C86-BAEF-CEA4-A822A9297149}"/>
              </a:ext>
            </a:extLst>
          </p:cNvPr>
          <p:cNvSpPr/>
          <p:nvPr/>
        </p:nvSpPr>
        <p:spPr>
          <a:xfrm>
            <a:off x="365760" y="3881119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12081E2-D719-9FBE-0877-4664BBBB9288}"/>
              </a:ext>
            </a:extLst>
          </p:cNvPr>
          <p:cNvSpPr/>
          <p:nvPr/>
        </p:nvSpPr>
        <p:spPr>
          <a:xfrm>
            <a:off x="379634" y="4634558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94BFFA9-1246-6551-58E2-214E63967BB9}"/>
              </a:ext>
            </a:extLst>
          </p:cNvPr>
          <p:cNvSpPr/>
          <p:nvPr/>
        </p:nvSpPr>
        <p:spPr>
          <a:xfrm>
            <a:off x="365760" y="5398723"/>
            <a:ext cx="9824720" cy="643845"/>
          </a:xfrm>
          <a:prstGeom prst="round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914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5E3AAB-0D4E-7972-E5FF-39E0C406C57C}"/>
              </a:ext>
            </a:extLst>
          </p:cNvPr>
          <p:cNvSpPr txBox="1"/>
          <p:nvPr/>
        </p:nvSpPr>
        <p:spPr>
          <a:xfrm>
            <a:off x="1058512" y="3803516"/>
            <a:ext cx="7883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4		2		1		3		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607F17-C1CE-1B26-3C81-5966334C43F7}"/>
              </a:ext>
            </a:extLst>
          </p:cNvPr>
          <p:cNvSpPr txBox="1"/>
          <p:nvPr/>
        </p:nvSpPr>
        <p:spPr>
          <a:xfrm rot="19236739">
            <a:off x="912821" y="2460016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Builder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50D8BE-B474-24AA-28CC-0A2C01F64CB0}"/>
              </a:ext>
            </a:extLst>
          </p:cNvPr>
          <p:cNvSpPr txBox="1"/>
          <p:nvPr/>
        </p:nvSpPr>
        <p:spPr>
          <a:xfrm rot="19236739">
            <a:off x="2532047" y="2121489"/>
            <a:ext cx="27376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1</a:t>
            </a:r>
            <a:r>
              <a:rPr lang="en-US" sz="4000" baseline="30000" dirty="0">
                <a:highlight>
                  <a:srgbClr val="00FF00"/>
                </a:highlight>
              </a:rPr>
              <a:t>st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18A684-35D5-A4CD-B05E-6B42AFAE9B81}"/>
              </a:ext>
            </a:extLst>
          </p:cNvPr>
          <p:cNvSpPr txBox="1"/>
          <p:nvPr/>
        </p:nvSpPr>
        <p:spPr>
          <a:xfrm rot="19236739">
            <a:off x="6291924" y="2077606"/>
            <a:ext cx="2853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2</a:t>
            </a:r>
            <a:r>
              <a:rPr lang="en-US" sz="4000" baseline="30000" dirty="0">
                <a:highlight>
                  <a:srgbClr val="00FF00"/>
                </a:highlight>
              </a:rPr>
              <a:t>nd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10E63E-BAAB-0FFC-6230-2EEEEBACBAC8}"/>
              </a:ext>
            </a:extLst>
          </p:cNvPr>
          <p:cNvSpPr txBox="1"/>
          <p:nvPr/>
        </p:nvSpPr>
        <p:spPr>
          <a:xfrm rot="19236739">
            <a:off x="4284319" y="1513523"/>
            <a:ext cx="4631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1</a:t>
            </a:r>
            <a:r>
              <a:rPr lang="en-US" sz="4000" baseline="30000" dirty="0">
                <a:highlight>
                  <a:srgbClr val="FFFF00"/>
                </a:highlight>
              </a:rPr>
              <a:t>st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9095AA-B2E7-6D31-82D7-B77ADB3B9686}"/>
              </a:ext>
            </a:extLst>
          </p:cNvPr>
          <p:cNvSpPr txBox="1"/>
          <p:nvPr/>
        </p:nvSpPr>
        <p:spPr>
          <a:xfrm rot="19236739">
            <a:off x="7803827" y="1520584"/>
            <a:ext cx="4747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2</a:t>
            </a:r>
            <a:r>
              <a:rPr lang="en-US" sz="4000" baseline="30000" dirty="0">
                <a:highlight>
                  <a:srgbClr val="FFFF00"/>
                </a:highlight>
              </a:rPr>
              <a:t>nd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130099-D43F-ADAC-776C-078B81A28206}"/>
              </a:ext>
            </a:extLst>
          </p:cNvPr>
          <p:cNvCxnSpPr/>
          <p:nvPr/>
        </p:nvCxnSpPr>
        <p:spPr>
          <a:xfrm>
            <a:off x="661481" y="365440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5403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B1BB2-7440-8082-403F-531FA37C3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80E7BB7C-5C78-C180-7737-AD0742A90AD9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DB26853-000C-246C-8A0E-AAB56623BEE5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7A23D57-6413-087D-FBFA-7BF89340FC40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43B6AEE-BC21-A8C9-DE61-901779AA2456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97EECC9-51A0-F59E-28AF-70E9457B2469}"/>
              </a:ext>
            </a:extLst>
          </p:cNvPr>
          <p:cNvCxnSpPr>
            <a:cxnSpLocks/>
          </p:cNvCxnSpPr>
          <p:nvPr/>
        </p:nvCxnSpPr>
        <p:spPr>
          <a:xfrm flipV="1">
            <a:off x="6001966" y="3287949"/>
            <a:ext cx="0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BACF66A-C8C9-8A0F-8071-B2B91DA9F50B}"/>
              </a:ext>
            </a:extLst>
          </p:cNvPr>
          <p:cNvCxnSpPr/>
          <p:nvPr/>
        </p:nvCxnSpPr>
        <p:spPr>
          <a:xfrm>
            <a:off x="4075889" y="3287949"/>
            <a:ext cx="1926077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F07A69D-91D0-03F9-F7FD-44FD453F8F30}"/>
              </a:ext>
            </a:extLst>
          </p:cNvPr>
          <p:cNvSpPr txBox="1"/>
          <p:nvPr/>
        </p:nvSpPr>
        <p:spPr>
          <a:xfrm>
            <a:off x="4816917" y="257782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DF5750-A5C2-F3DB-99F9-A93B46B7AE9D}"/>
              </a:ext>
            </a:extLst>
          </p:cNvPr>
          <p:cNvSpPr txBox="1"/>
          <p:nvPr/>
        </p:nvSpPr>
        <p:spPr>
          <a:xfrm>
            <a:off x="6190035" y="385301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25849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9475CA-878A-D984-8B71-36C5F6F2D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2D2400-0356-6CC1-E8B1-3FE07216BD81}"/>
              </a:ext>
            </a:extLst>
          </p:cNvPr>
          <p:cNvSpPr txBox="1"/>
          <p:nvPr/>
        </p:nvSpPr>
        <p:spPr>
          <a:xfrm>
            <a:off x="1058512" y="3803516"/>
            <a:ext cx="86645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2">
                    <a:lumMod val="75000"/>
                  </a:schemeClr>
                </a:solidFill>
              </a:rPr>
              <a:t>4		2		1		3		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5		2		1		4		1.41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64869D-6683-1F68-9924-4C27643D1E2D}"/>
              </a:ext>
            </a:extLst>
          </p:cNvPr>
          <p:cNvSpPr txBox="1"/>
          <p:nvPr/>
        </p:nvSpPr>
        <p:spPr>
          <a:xfrm rot="19236739">
            <a:off x="912821" y="2460016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Builder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D69B3C-EB54-5B4B-0F70-3FB65A8F8617}"/>
              </a:ext>
            </a:extLst>
          </p:cNvPr>
          <p:cNvSpPr txBox="1"/>
          <p:nvPr/>
        </p:nvSpPr>
        <p:spPr>
          <a:xfrm rot="19236739">
            <a:off x="2532047" y="2121489"/>
            <a:ext cx="27376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1</a:t>
            </a:r>
            <a:r>
              <a:rPr lang="en-US" sz="4000" baseline="30000" dirty="0">
                <a:highlight>
                  <a:srgbClr val="00FF00"/>
                </a:highlight>
              </a:rPr>
              <a:t>st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ECC90-243D-0E1B-79BA-EFE2FC6643D4}"/>
              </a:ext>
            </a:extLst>
          </p:cNvPr>
          <p:cNvSpPr txBox="1"/>
          <p:nvPr/>
        </p:nvSpPr>
        <p:spPr>
          <a:xfrm rot="19236739">
            <a:off x="6291924" y="2077606"/>
            <a:ext cx="2853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2</a:t>
            </a:r>
            <a:r>
              <a:rPr lang="en-US" sz="4000" baseline="30000" dirty="0">
                <a:highlight>
                  <a:srgbClr val="00FF00"/>
                </a:highlight>
              </a:rPr>
              <a:t>nd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AC64BC-54DA-17FB-7937-7FDA441B1053}"/>
              </a:ext>
            </a:extLst>
          </p:cNvPr>
          <p:cNvSpPr txBox="1"/>
          <p:nvPr/>
        </p:nvSpPr>
        <p:spPr>
          <a:xfrm rot="19236739">
            <a:off x="4284319" y="1513523"/>
            <a:ext cx="4631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1</a:t>
            </a:r>
            <a:r>
              <a:rPr lang="en-US" sz="4000" baseline="30000" dirty="0">
                <a:highlight>
                  <a:srgbClr val="FFFF00"/>
                </a:highlight>
              </a:rPr>
              <a:t>st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87625C-C9D4-352A-9A4E-D9C682AA513A}"/>
              </a:ext>
            </a:extLst>
          </p:cNvPr>
          <p:cNvSpPr txBox="1"/>
          <p:nvPr/>
        </p:nvSpPr>
        <p:spPr>
          <a:xfrm rot="19236739">
            <a:off x="7803827" y="1520584"/>
            <a:ext cx="4747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2</a:t>
            </a:r>
            <a:r>
              <a:rPr lang="en-US" sz="4000" baseline="30000" dirty="0">
                <a:highlight>
                  <a:srgbClr val="FFFF00"/>
                </a:highlight>
              </a:rPr>
              <a:t>nd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2812EE-0324-6DCE-7D86-F6C92629057A}"/>
              </a:ext>
            </a:extLst>
          </p:cNvPr>
          <p:cNvCxnSpPr/>
          <p:nvPr/>
        </p:nvCxnSpPr>
        <p:spPr>
          <a:xfrm>
            <a:off x="661481" y="365440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5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09BA42-FC05-70A2-AC1C-2DD7C0B26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A12B69A-3BBD-78C5-91F1-FCA1465D4955}"/>
              </a:ext>
            </a:extLst>
          </p:cNvPr>
          <p:cNvGrpSpPr/>
          <p:nvPr/>
        </p:nvGrpSpPr>
        <p:grpSpPr>
          <a:xfrm>
            <a:off x="7600630" y="452336"/>
            <a:ext cx="4086582" cy="3814250"/>
            <a:chOff x="7600630" y="452336"/>
            <a:chExt cx="4086582" cy="381425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DCC9B35-57DC-4C7B-7492-B30783C82729}"/>
                </a:ext>
              </a:extLst>
            </p:cNvPr>
            <p:cNvSpPr/>
            <p:nvPr/>
          </p:nvSpPr>
          <p:spPr>
            <a:xfrm rot="10800000">
              <a:off x="10239418" y="2809058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148607D-6D1E-0E33-C8E2-96F04B5A28D3}"/>
                </a:ext>
              </a:extLst>
            </p:cNvPr>
            <p:cNvSpPr/>
            <p:nvPr/>
          </p:nvSpPr>
          <p:spPr>
            <a:xfrm rot="10800000">
              <a:off x="11074370" y="2773813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3E01E07-4694-E434-FA46-B21FD5245E73}"/>
                </a:ext>
              </a:extLst>
            </p:cNvPr>
            <p:cNvSpPr/>
            <p:nvPr/>
          </p:nvSpPr>
          <p:spPr>
            <a:xfrm rot="10800000">
              <a:off x="11074370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AF1A245-0033-D37D-705C-CD5A8D6B102C}"/>
                </a:ext>
              </a:extLst>
            </p:cNvPr>
            <p:cNvSpPr/>
            <p:nvPr/>
          </p:nvSpPr>
          <p:spPr>
            <a:xfrm rot="10800000">
              <a:off x="10239418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2A6ADEE-0A43-C756-145E-C64D9042734F}"/>
                </a:ext>
              </a:extLst>
            </p:cNvPr>
            <p:cNvSpPr/>
            <p:nvPr/>
          </p:nvSpPr>
          <p:spPr>
            <a:xfrm rot="10800000">
              <a:off x="7600630" y="1235999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692FB0E-DAC4-9E54-DC74-147FB381F8DC}"/>
                </a:ext>
              </a:extLst>
            </p:cNvPr>
            <p:cNvSpPr/>
            <p:nvPr/>
          </p:nvSpPr>
          <p:spPr>
            <a:xfrm rot="10800000">
              <a:off x="7600630" y="50097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EE81089-ADC6-6BF4-4C4B-7FDEC4F6ADEF}"/>
                </a:ext>
              </a:extLst>
            </p:cNvPr>
            <p:cNvSpPr/>
            <p:nvPr/>
          </p:nvSpPr>
          <p:spPr>
            <a:xfrm rot="10800000">
              <a:off x="846906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3B35CC3-4C10-8B03-DEAF-F4CC54CD665F}"/>
                </a:ext>
              </a:extLst>
            </p:cNvPr>
            <p:cNvSpPr/>
            <p:nvPr/>
          </p:nvSpPr>
          <p:spPr>
            <a:xfrm rot="10800000">
              <a:off x="9300706" y="452336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2DF85C1-9957-24B5-FA88-36AD511398C4}"/>
                </a:ext>
              </a:extLst>
            </p:cNvPr>
            <p:cNvSpPr/>
            <p:nvPr/>
          </p:nvSpPr>
          <p:spPr>
            <a:xfrm rot="10800000">
              <a:off x="8413874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6CF7C05-81F8-9BCD-4A01-E22D855214F8}"/>
                </a:ext>
              </a:extLst>
            </p:cNvPr>
            <p:cNvSpPr/>
            <p:nvPr/>
          </p:nvSpPr>
          <p:spPr>
            <a:xfrm rot="10800000">
              <a:off x="11074370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DA2120E-C53B-8D09-941A-EAFE3DBABD55}"/>
                </a:ext>
              </a:extLst>
            </p:cNvPr>
            <p:cNvSpPr/>
            <p:nvPr/>
          </p:nvSpPr>
          <p:spPr>
            <a:xfrm rot="10800000">
              <a:off x="10187538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ACBBB72-F633-401B-EDFC-8753A78CFF5A}"/>
                </a:ext>
              </a:extLst>
            </p:cNvPr>
            <p:cNvSpPr/>
            <p:nvPr/>
          </p:nvSpPr>
          <p:spPr>
            <a:xfrm rot="10800000">
              <a:off x="11074370" y="46469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F05F410-D666-8B13-2D1C-47435F028394}"/>
                </a:ext>
              </a:extLst>
            </p:cNvPr>
            <p:cNvSpPr/>
            <p:nvPr/>
          </p:nvSpPr>
          <p:spPr>
            <a:xfrm rot="10800000">
              <a:off x="1107437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871FB07-456D-A7AD-9E58-8E652C82266E}"/>
                </a:ext>
              </a:extLst>
            </p:cNvPr>
            <p:cNvSpPr/>
            <p:nvPr/>
          </p:nvSpPr>
          <p:spPr>
            <a:xfrm rot="10800000">
              <a:off x="1020593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74C42C7-F37C-F9D9-9A5A-47C5D2F49E8A}"/>
                </a:ext>
              </a:extLst>
            </p:cNvPr>
            <p:cNvSpPr/>
            <p:nvPr/>
          </p:nvSpPr>
          <p:spPr>
            <a:xfrm rot="10800000">
              <a:off x="10239418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404CAEA-3A3E-1A33-8EB8-8DF74A8A2B27}"/>
                </a:ext>
              </a:extLst>
            </p:cNvPr>
            <p:cNvSpPr/>
            <p:nvPr/>
          </p:nvSpPr>
          <p:spPr>
            <a:xfrm rot="10800000">
              <a:off x="933750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BB44B2D-F06D-A53E-CF02-A58FE775F3A8}"/>
              </a:ext>
            </a:extLst>
          </p:cNvPr>
          <p:cNvSpPr txBox="1"/>
          <p:nvPr/>
        </p:nvSpPr>
        <p:spPr>
          <a:xfrm>
            <a:off x="2174692" y="2144627"/>
            <a:ext cx="7686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Shape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</a:rPr>
              <a:t>formation</a:t>
            </a:r>
          </a:p>
          <a:p>
            <a:pPr algn="ctr"/>
            <a:r>
              <a:rPr lang="en-US" sz="8000" b="1" dirty="0">
                <a:solidFill>
                  <a:schemeClr val="accent4">
                    <a:lumMod val="75000"/>
                  </a:schemeClr>
                </a:solidFill>
              </a:rPr>
              <a:t>using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8000" b="1" dirty="0" err="1">
                <a:solidFill>
                  <a:srgbClr val="C00000"/>
                </a:solidFill>
              </a:rPr>
              <a:t>Kilobots</a:t>
            </a:r>
            <a:endParaRPr lang="en-IN" sz="8000" b="1" dirty="0">
              <a:solidFill>
                <a:srgbClr val="C0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06101EE-E2C2-CFF7-FDB8-3EC3980DE3EC}"/>
              </a:ext>
            </a:extLst>
          </p:cNvPr>
          <p:cNvGrpSpPr/>
          <p:nvPr/>
        </p:nvGrpSpPr>
        <p:grpSpPr>
          <a:xfrm rot="10800000">
            <a:off x="368622" y="2657056"/>
            <a:ext cx="4086582" cy="3814250"/>
            <a:chOff x="7600630" y="452336"/>
            <a:chExt cx="4086582" cy="381425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85C4558-F660-1460-0234-6EF37D007F4A}"/>
                </a:ext>
              </a:extLst>
            </p:cNvPr>
            <p:cNvSpPr/>
            <p:nvPr/>
          </p:nvSpPr>
          <p:spPr>
            <a:xfrm rot="10800000">
              <a:off x="10239418" y="2809058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E3E1B94-7AAC-19C2-BB25-9F5B7535917F}"/>
                </a:ext>
              </a:extLst>
            </p:cNvPr>
            <p:cNvSpPr/>
            <p:nvPr/>
          </p:nvSpPr>
          <p:spPr>
            <a:xfrm rot="10800000">
              <a:off x="11074370" y="2773813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BDB6D0D-A07C-9D2A-3770-7C1FAD5F9F51}"/>
                </a:ext>
              </a:extLst>
            </p:cNvPr>
            <p:cNvSpPr/>
            <p:nvPr/>
          </p:nvSpPr>
          <p:spPr>
            <a:xfrm rot="10800000">
              <a:off x="11074370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98E984F-FE8B-2201-1404-20564CD3CD8B}"/>
                </a:ext>
              </a:extLst>
            </p:cNvPr>
            <p:cNvSpPr/>
            <p:nvPr/>
          </p:nvSpPr>
          <p:spPr>
            <a:xfrm rot="10800000">
              <a:off x="10239418" y="365374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B28DB25-7D98-91A3-746B-E8F8E0903A31}"/>
                </a:ext>
              </a:extLst>
            </p:cNvPr>
            <p:cNvSpPr/>
            <p:nvPr/>
          </p:nvSpPr>
          <p:spPr>
            <a:xfrm rot="10800000">
              <a:off x="7600630" y="1235999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2182786-AC4B-DEC8-6077-0E53C10060F0}"/>
                </a:ext>
              </a:extLst>
            </p:cNvPr>
            <p:cNvSpPr/>
            <p:nvPr/>
          </p:nvSpPr>
          <p:spPr>
            <a:xfrm rot="10800000">
              <a:off x="7600630" y="50097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D8073B6-34A5-101A-D09A-CB247F9533F1}"/>
                </a:ext>
              </a:extLst>
            </p:cNvPr>
            <p:cNvSpPr/>
            <p:nvPr/>
          </p:nvSpPr>
          <p:spPr>
            <a:xfrm rot="10800000">
              <a:off x="846906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840D5C2-0529-204F-1711-FD24C9EC820D}"/>
                </a:ext>
              </a:extLst>
            </p:cNvPr>
            <p:cNvSpPr/>
            <p:nvPr/>
          </p:nvSpPr>
          <p:spPr>
            <a:xfrm rot="10800000">
              <a:off x="9300706" y="452336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0E5EED8-8404-7129-FD93-7124D5084E77}"/>
                </a:ext>
              </a:extLst>
            </p:cNvPr>
            <p:cNvSpPr/>
            <p:nvPr/>
          </p:nvSpPr>
          <p:spPr>
            <a:xfrm rot="10800000">
              <a:off x="8413874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33ECE0F-111D-BFB9-A1E3-6B3AB7817C08}"/>
                </a:ext>
              </a:extLst>
            </p:cNvPr>
            <p:cNvSpPr/>
            <p:nvPr/>
          </p:nvSpPr>
          <p:spPr>
            <a:xfrm rot="10800000">
              <a:off x="11074370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CEF57DA-B27C-E55F-423B-4BA1B92D9228}"/>
                </a:ext>
              </a:extLst>
            </p:cNvPr>
            <p:cNvSpPr/>
            <p:nvPr/>
          </p:nvSpPr>
          <p:spPr>
            <a:xfrm rot="10800000">
              <a:off x="10187538" y="45395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BDE2200-2D3B-28B3-D4EF-373AB251218B}"/>
                </a:ext>
              </a:extLst>
            </p:cNvPr>
            <p:cNvSpPr/>
            <p:nvPr/>
          </p:nvSpPr>
          <p:spPr>
            <a:xfrm rot="10800000">
              <a:off x="11074370" y="464694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7594D26-815B-92EB-9C5E-9057F3D73E42}"/>
                </a:ext>
              </a:extLst>
            </p:cNvPr>
            <p:cNvSpPr/>
            <p:nvPr/>
          </p:nvSpPr>
          <p:spPr>
            <a:xfrm rot="10800000">
              <a:off x="1107437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4239C10-9E1A-C951-2096-346E5E02FBD6}"/>
                </a:ext>
              </a:extLst>
            </p:cNvPr>
            <p:cNvSpPr/>
            <p:nvPr/>
          </p:nvSpPr>
          <p:spPr>
            <a:xfrm rot="10800000">
              <a:off x="10205935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A4B0730-F7F2-7DBB-F02A-D9127F7A6B99}"/>
                </a:ext>
              </a:extLst>
            </p:cNvPr>
            <p:cNvSpPr/>
            <p:nvPr/>
          </p:nvSpPr>
          <p:spPr>
            <a:xfrm rot="10800000">
              <a:off x="10239418" y="2000042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D564967-19CC-5D7B-F049-2CBF4EDC9D0E}"/>
                </a:ext>
              </a:extLst>
            </p:cNvPr>
            <p:cNvSpPr/>
            <p:nvPr/>
          </p:nvSpPr>
          <p:spPr>
            <a:xfrm rot="10800000">
              <a:off x="9337500" y="1219785"/>
              <a:ext cx="612842" cy="61284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439333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3FDA6C-748B-ED92-6924-089FC534F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A5E3BAA9-8D1F-966D-EABD-C124E959C0EB}"/>
              </a:ext>
            </a:extLst>
          </p:cNvPr>
          <p:cNvSpPr/>
          <p:nvPr/>
        </p:nvSpPr>
        <p:spPr>
          <a:xfrm>
            <a:off x="730815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1553E2-3D82-EF38-BAFB-6BB16E2756F6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3DAD395-64A1-142E-9F73-806667E828FE}"/>
              </a:ext>
            </a:extLst>
          </p:cNvPr>
          <p:cNvCxnSpPr>
            <a:cxnSpLocks/>
          </p:cNvCxnSpPr>
          <p:nvPr/>
        </p:nvCxnSpPr>
        <p:spPr>
          <a:xfrm flipH="1" flipV="1">
            <a:off x="6001965" y="3287946"/>
            <a:ext cx="1883924" cy="190338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2BA6C74E-33E4-9B19-B4C0-33B97747BC4E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9FB7C76-676B-1E04-6876-B7E7F4C5DCE7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A3ACEB2-8C0D-9FC2-2B59-15B5CB1E42DF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63C7E7B-AF96-8B28-10CB-96F3F43FE57B}"/>
              </a:ext>
            </a:extLst>
          </p:cNvPr>
          <p:cNvCxnSpPr>
            <a:cxnSpLocks/>
          </p:cNvCxnSpPr>
          <p:nvPr/>
        </p:nvCxnSpPr>
        <p:spPr>
          <a:xfrm>
            <a:off x="6001966" y="5191326"/>
            <a:ext cx="1883921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753D13C-EC92-4460-D96E-C8E6B914F34F}"/>
              </a:ext>
            </a:extLst>
          </p:cNvPr>
          <p:cNvSpPr txBox="1"/>
          <p:nvPr/>
        </p:nvSpPr>
        <p:spPr>
          <a:xfrm>
            <a:off x="6830105" y="3529512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1.41</a:t>
            </a:r>
            <a:endParaRPr lang="en-IN" sz="3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6A74E7-8D1C-3C2D-A300-65BAAC65C29D}"/>
              </a:ext>
            </a:extLst>
          </p:cNvPr>
          <p:cNvSpPr txBox="1"/>
          <p:nvPr/>
        </p:nvSpPr>
        <p:spPr>
          <a:xfrm>
            <a:off x="6690551" y="523731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45672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37095C-2CFE-CCDC-CCDD-36680D133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7ECA71-8F82-A750-12AF-E87E7C6E6C15}"/>
              </a:ext>
            </a:extLst>
          </p:cNvPr>
          <p:cNvSpPr txBox="1"/>
          <p:nvPr/>
        </p:nvSpPr>
        <p:spPr>
          <a:xfrm>
            <a:off x="1058512" y="3803516"/>
            <a:ext cx="866455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2">
                    <a:lumMod val="75000"/>
                  </a:schemeClr>
                </a:solidFill>
              </a:rPr>
              <a:t>4		2		1		3		1</a:t>
            </a:r>
          </a:p>
          <a:p>
            <a:r>
              <a:rPr lang="en-IN" sz="4800" dirty="0">
                <a:solidFill>
                  <a:schemeClr val="bg2">
                    <a:lumMod val="75000"/>
                  </a:schemeClr>
                </a:solidFill>
              </a:rPr>
              <a:t>5		2		1		4		1.41</a:t>
            </a:r>
          </a:p>
          <a:p>
            <a:r>
              <a:rPr lang="en-IN" sz="4800" dirty="0">
                <a:solidFill>
                  <a:schemeClr val="accent5">
                    <a:lumMod val="50000"/>
                  </a:schemeClr>
                </a:solidFill>
              </a:rPr>
              <a:t>6		4		1		5		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3C5CFC-BFDF-DC82-2FC3-75DA243D9E73}"/>
              </a:ext>
            </a:extLst>
          </p:cNvPr>
          <p:cNvSpPr txBox="1"/>
          <p:nvPr/>
        </p:nvSpPr>
        <p:spPr>
          <a:xfrm rot="19236739">
            <a:off x="912821" y="2460016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Builder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34B75-3B22-F50C-81A4-C74225B33143}"/>
              </a:ext>
            </a:extLst>
          </p:cNvPr>
          <p:cNvSpPr txBox="1"/>
          <p:nvPr/>
        </p:nvSpPr>
        <p:spPr>
          <a:xfrm rot="19236739">
            <a:off x="2532047" y="2121489"/>
            <a:ext cx="27376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1</a:t>
            </a:r>
            <a:r>
              <a:rPr lang="en-US" sz="4000" baseline="30000" dirty="0">
                <a:highlight>
                  <a:srgbClr val="00FF00"/>
                </a:highlight>
              </a:rPr>
              <a:t>st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E4E011-B405-6B1A-5D8B-76859F7E5B0A}"/>
              </a:ext>
            </a:extLst>
          </p:cNvPr>
          <p:cNvSpPr txBox="1"/>
          <p:nvPr/>
        </p:nvSpPr>
        <p:spPr>
          <a:xfrm rot="19236739">
            <a:off x="6291924" y="2077606"/>
            <a:ext cx="2853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00FF00"/>
                </a:highlight>
              </a:rPr>
              <a:t>2</a:t>
            </a:r>
            <a:r>
              <a:rPr lang="en-US" sz="4000" baseline="30000" dirty="0">
                <a:highlight>
                  <a:srgbClr val="00FF00"/>
                </a:highlight>
              </a:rPr>
              <a:t>nd</a:t>
            </a:r>
            <a:r>
              <a:rPr lang="en-US" sz="4000" dirty="0">
                <a:highlight>
                  <a:srgbClr val="00FF00"/>
                </a:highlight>
              </a:rPr>
              <a:t> Neighbor</a:t>
            </a:r>
            <a:endParaRPr lang="en-IN" sz="4000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BBEBA6-716E-D601-8443-DDBA378E123B}"/>
              </a:ext>
            </a:extLst>
          </p:cNvPr>
          <p:cNvSpPr txBox="1"/>
          <p:nvPr/>
        </p:nvSpPr>
        <p:spPr>
          <a:xfrm rot="19236739">
            <a:off x="4284319" y="1513523"/>
            <a:ext cx="4631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1</a:t>
            </a:r>
            <a:r>
              <a:rPr lang="en-US" sz="4000" baseline="30000" dirty="0">
                <a:highlight>
                  <a:srgbClr val="FFFF00"/>
                </a:highlight>
              </a:rPr>
              <a:t>st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DDD46-38D1-EF58-31DC-52C146CC3E6E}"/>
              </a:ext>
            </a:extLst>
          </p:cNvPr>
          <p:cNvSpPr txBox="1"/>
          <p:nvPr/>
        </p:nvSpPr>
        <p:spPr>
          <a:xfrm rot="19236739">
            <a:off x="7803827" y="1520584"/>
            <a:ext cx="4747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highlight>
                  <a:srgbClr val="FFFF00"/>
                </a:highlight>
              </a:rPr>
              <a:t>2</a:t>
            </a:r>
            <a:r>
              <a:rPr lang="en-US" sz="4000" baseline="30000" dirty="0">
                <a:highlight>
                  <a:srgbClr val="FFFF00"/>
                </a:highlight>
              </a:rPr>
              <a:t>nd</a:t>
            </a:r>
            <a:r>
              <a:rPr lang="en-US" sz="4000" dirty="0">
                <a:highlight>
                  <a:srgbClr val="FFFF00"/>
                </a:highlight>
              </a:rPr>
              <a:t> Neighbor Distance</a:t>
            </a:r>
            <a:endParaRPr lang="en-IN" sz="4000" dirty="0">
              <a:highlight>
                <a:srgbClr val="FFFF00"/>
              </a:highlight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90276CA-3938-0F99-DB6D-ADE86EC26F59}"/>
              </a:ext>
            </a:extLst>
          </p:cNvPr>
          <p:cNvCxnSpPr/>
          <p:nvPr/>
        </p:nvCxnSpPr>
        <p:spPr>
          <a:xfrm>
            <a:off x="661481" y="3654403"/>
            <a:ext cx="1107980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126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1B5349-1181-C908-5A55-A893F7060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65F7A0D3-B387-70F4-DB4C-D0720A7E0A56}"/>
              </a:ext>
            </a:extLst>
          </p:cNvPr>
          <p:cNvSpPr/>
          <p:nvPr/>
        </p:nvSpPr>
        <p:spPr>
          <a:xfrm>
            <a:off x="7354919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6</a:t>
            </a:r>
            <a:endParaRPr lang="en-IN" sz="660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1CD05-0A4E-0024-B83D-910205B65113}"/>
              </a:ext>
            </a:extLst>
          </p:cNvPr>
          <p:cNvSpPr/>
          <p:nvPr/>
        </p:nvSpPr>
        <p:spPr>
          <a:xfrm>
            <a:off x="730815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91B6A2-FFB3-BCD3-C160-73B4366C4F5A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6594C70-BCA7-45F8-5E12-EB75A6C8EB57}"/>
              </a:ext>
            </a:extLst>
          </p:cNvPr>
          <p:cNvCxnSpPr>
            <a:cxnSpLocks/>
          </p:cNvCxnSpPr>
          <p:nvPr/>
        </p:nvCxnSpPr>
        <p:spPr>
          <a:xfrm flipV="1">
            <a:off x="5933872" y="3287948"/>
            <a:ext cx="1952016" cy="1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8A56535-BB14-0A38-F7C8-2A9D2C6B0242}"/>
              </a:ext>
            </a:extLst>
          </p:cNvPr>
          <p:cNvCxnSpPr>
            <a:cxnSpLocks/>
          </p:cNvCxnSpPr>
          <p:nvPr/>
        </p:nvCxnSpPr>
        <p:spPr>
          <a:xfrm flipV="1">
            <a:off x="7885887" y="3287947"/>
            <a:ext cx="1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1206BB06-E7E8-50A0-58D7-F74DFB80C5CE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5EDAFF2-9490-BC0D-30CB-504B11ADD924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2A4214E-EFC8-F812-8670-28D409EFCAB3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0CB419-6A05-C59C-A07E-7F9C7DFB0B3E}"/>
              </a:ext>
            </a:extLst>
          </p:cNvPr>
          <p:cNvSpPr txBox="1"/>
          <p:nvPr/>
        </p:nvSpPr>
        <p:spPr>
          <a:xfrm>
            <a:off x="6700528" y="257782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A152B6-DA01-BC47-2C5D-52065870BF49}"/>
              </a:ext>
            </a:extLst>
          </p:cNvPr>
          <p:cNvSpPr txBox="1"/>
          <p:nvPr/>
        </p:nvSpPr>
        <p:spPr>
          <a:xfrm>
            <a:off x="8044919" y="394366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37347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7EA1A7-BE54-1268-D23D-6A2678F63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E006399E-E99D-5DF7-AB3B-BB47EAE77BC9}"/>
              </a:ext>
            </a:extLst>
          </p:cNvPr>
          <p:cNvSpPr/>
          <p:nvPr/>
        </p:nvSpPr>
        <p:spPr>
          <a:xfrm>
            <a:off x="7354919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2BCB9C-6D51-EB9B-C441-847F5C77B0D6}"/>
              </a:ext>
            </a:extLst>
          </p:cNvPr>
          <p:cNvSpPr/>
          <p:nvPr/>
        </p:nvSpPr>
        <p:spPr>
          <a:xfrm>
            <a:off x="730815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032503D-C7C8-BAF6-BDEF-F5D2A3F46058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C41A129-F19B-F13C-1ECF-D67FC32A0682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D101A0-F957-AB13-C898-61818AC395C8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BE44872-F2A5-E475-B521-64CC9B893318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8374E1-8FE0-CFF9-1FFD-75E45B91667B}"/>
              </a:ext>
            </a:extLst>
          </p:cNvPr>
          <p:cNvCxnSpPr/>
          <p:nvPr/>
        </p:nvCxnSpPr>
        <p:spPr>
          <a:xfrm>
            <a:off x="4075889" y="3287949"/>
            <a:ext cx="1926077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F559E2B-6AF7-D2A4-535F-E9EE04489AA4}"/>
              </a:ext>
            </a:extLst>
          </p:cNvPr>
          <p:cNvCxnSpPr>
            <a:cxnSpLocks/>
          </p:cNvCxnSpPr>
          <p:nvPr/>
        </p:nvCxnSpPr>
        <p:spPr>
          <a:xfrm flipV="1">
            <a:off x="6001966" y="3287949"/>
            <a:ext cx="0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4D2BD98-6E6B-F16E-639C-9C9222E7AF89}"/>
              </a:ext>
            </a:extLst>
          </p:cNvPr>
          <p:cNvCxnSpPr>
            <a:cxnSpLocks/>
          </p:cNvCxnSpPr>
          <p:nvPr/>
        </p:nvCxnSpPr>
        <p:spPr>
          <a:xfrm flipH="1" flipV="1">
            <a:off x="6001965" y="3287946"/>
            <a:ext cx="1883924" cy="190338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BB5FCEE-35B0-5949-6088-105760BB08C4}"/>
              </a:ext>
            </a:extLst>
          </p:cNvPr>
          <p:cNvCxnSpPr>
            <a:cxnSpLocks/>
          </p:cNvCxnSpPr>
          <p:nvPr/>
        </p:nvCxnSpPr>
        <p:spPr>
          <a:xfrm flipV="1">
            <a:off x="5933872" y="3287948"/>
            <a:ext cx="1952016" cy="1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C1FBDBC-E68A-C61F-87B8-2C22B82EE237}"/>
              </a:ext>
            </a:extLst>
          </p:cNvPr>
          <p:cNvCxnSpPr>
            <a:cxnSpLocks/>
          </p:cNvCxnSpPr>
          <p:nvPr/>
        </p:nvCxnSpPr>
        <p:spPr>
          <a:xfrm>
            <a:off x="6001966" y="5191326"/>
            <a:ext cx="1883921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1DDDBBD-0854-E36A-D270-68C94FBC5EC4}"/>
              </a:ext>
            </a:extLst>
          </p:cNvPr>
          <p:cNvCxnSpPr>
            <a:cxnSpLocks/>
          </p:cNvCxnSpPr>
          <p:nvPr/>
        </p:nvCxnSpPr>
        <p:spPr>
          <a:xfrm flipV="1">
            <a:off x="7885887" y="3287947"/>
            <a:ext cx="1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0038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CDC29F-298F-1019-535B-F5777BC4F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41854555-C588-E643-5A50-03D372EC728A}"/>
              </a:ext>
            </a:extLst>
          </p:cNvPr>
          <p:cNvSpPr/>
          <p:nvPr/>
        </p:nvSpPr>
        <p:spPr>
          <a:xfrm>
            <a:off x="1674642" y="46628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F5271B3-601B-31B8-93D8-45CBF40904EF}"/>
              </a:ext>
            </a:extLst>
          </p:cNvPr>
          <p:cNvSpPr/>
          <p:nvPr/>
        </p:nvSpPr>
        <p:spPr>
          <a:xfrm>
            <a:off x="5454162" y="2769577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47158B-2226-822E-11CE-B60DAA3EB814}"/>
              </a:ext>
            </a:extLst>
          </p:cNvPr>
          <p:cNvSpPr/>
          <p:nvPr/>
        </p:nvSpPr>
        <p:spPr>
          <a:xfrm>
            <a:off x="7347439" y="2769577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6</a:t>
            </a:r>
            <a:endParaRPr lang="en-IN" sz="66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C0E623-E938-FE4D-2DA8-C5CC1E2931F5}"/>
              </a:ext>
            </a:extLst>
          </p:cNvPr>
          <p:cNvSpPr/>
          <p:nvPr/>
        </p:nvSpPr>
        <p:spPr>
          <a:xfrm>
            <a:off x="7347439" y="4671646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617C93C-FACA-5471-B2F0-05ADE4719D26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3A3643F-7E73-4D54-96A3-A8D3B17D3C71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3BDCC57-D302-5A09-88F4-CD033FDED094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363812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3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8DC8E2-F9EF-16BF-8E8E-BADAC3B9B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0947950A-E604-881D-D9A2-1204F31886F2}"/>
              </a:ext>
            </a:extLst>
          </p:cNvPr>
          <p:cNvSpPr/>
          <p:nvPr/>
        </p:nvSpPr>
        <p:spPr>
          <a:xfrm>
            <a:off x="1667608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430D1C2-90BB-25FA-20AA-35FA35279B0B}"/>
              </a:ext>
            </a:extLst>
          </p:cNvPr>
          <p:cNvSpPr/>
          <p:nvPr/>
        </p:nvSpPr>
        <p:spPr>
          <a:xfrm>
            <a:off x="5454162" y="2769577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F1C1E5A-738B-6AA2-83D5-8AFFC33DC9EE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991DA0D-819C-1BDE-C80F-D271219B088F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47FDB9-A778-D0B2-7DD6-018CE5D4D04C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80C0254-C4B8-C053-16D6-443B2B258F47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342514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88 L -0.00052 -0.26574 L 0.02018 -0.39143 L 0.06914 -0.48958 L 0.15833 -0.52222 L 0.23177 -0.48703 L 0.272 -0.41921 L 0.30521 -0.32615 L 0.31106 -0.27592 " pathEditMode="relative" rAng="0" ptsTypes="AAAAAAA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73" y="-2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2" grpId="0" animBg="1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B9DABB-1418-EAF0-F1F5-5A5B08495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E687A2A8-6A1B-5CCD-6738-C7068064319A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E546E4-FB83-679B-9A2F-7ACECE32115D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DEDDBEB-A82C-ADA2-C668-DC8EDE1509BB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6DA4F32-4E1F-48D3-BFAA-44E470591F52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4605709-5C6C-1960-138E-D787F5711FE9}"/>
              </a:ext>
            </a:extLst>
          </p:cNvPr>
          <p:cNvSpPr/>
          <p:nvPr/>
        </p:nvSpPr>
        <p:spPr>
          <a:xfrm>
            <a:off x="1667608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E4BAB87-1995-AA11-4D08-AF5496D0E88F}"/>
              </a:ext>
            </a:extLst>
          </p:cNvPr>
          <p:cNvSpPr/>
          <p:nvPr/>
        </p:nvSpPr>
        <p:spPr>
          <a:xfrm>
            <a:off x="7347439" y="4671646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329D41-28BB-BA7C-089D-C557D5B2D2B7}"/>
              </a:ext>
            </a:extLst>
          </p:cNvPr>
          <p:cNvSpPr/>
          <p:nvPr/>
        </p:nvSpPr>
        <p:spPr>
          <a:xfrm>
            <a:off x="7347439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37073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8 0.0044 L -0.00065 -0.29004 L 0.01315 -0.39907 L 0.04375 -0.47245 L 0.08437 -0.50902 L 0.1444 -0.52777 L 0.19323 -0.52685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92 -0.52662 L 0.30872 -0.52453 L 0.37565 -0.51342 L 0.43437 -0.46111 L 0.46758 -0.38333 L 0.46758 -0.00115 " pathEditMode="relative" ptsTypes="AAAA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5BD964-0FE4-809F-7EE7-8ED5661A1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32BF0344-AA7E-0965-B21C-265AF5D54058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3</a:t>
            </a:r>
            <a:endParaRPr lang="en-IN" sz="6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B4AFD0-E96E-3614-1F22-C24F1546DEA6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1</a:t>
            </a:r>
            <a:endParaRPr lang="en-IN" sz="6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79152AA-F5A8-DB66-5E29-C581F4712E95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2</a:t>
            </a:r>
            <a:endParaRPr lang="en-IN" sz="6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870AC9C-3DFF-2E9F-4816-DF997471AC4A}"/>
              </a:ext>
            </a:extLst>
          </p:cNvPr>
          <p:cNvSpPr/>
          <p:nvPr/>
        </p:nvSpPr>
        <p:spPr>
          <a:xfrm>
            <a:off x="5454162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4</a:t>
            </a:r>
            <a:endParaRPr lang="en-IN" sz="6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C0D33C-A39A-BCB0-4B68-13FE3566E36D}"/>
              </a:ext>
            </a:extLst>
          </p:cNvPr>
          <p:cNvSpPr/>
          <p:nvPr/>
        </p:nvSpPr>
        <p:spPr>
          <a:xfrm>
            <a:off x="1667608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EDC9D3-A9D8-819D-0863-F4F9B4345203}"/>
              </a:ext>
            </a:extLst>
          </p:cNvPr>
          <p:cNvSpPr/>
          <p:nvPr/>
        </p:nvSpPr>
        <p:spPr>
          <a:xfrm>
            <a:off x="7347439" y="46628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5</a:t>
            </a:r>
            <a:endParaRPr lang="en-IN" sz="660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498C62B-30EC-ADFB-5332-2E23AC859DBD}"/>
              </a:ext>
            </a:extLst>
          </p:cNvPr>
          <p:cNvSpPr/>
          <p:nvPr/>
        </p:nvSpPr>
        <p:spPr>
          <a:xfrm>
            <a:off x="7347439" y="2769577"/>
            <a:ext cx="1037492" cy="103749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/>
              <a:t>6</a:t>
            </a:r>
            <a:endParaRPr lang="en-IN" sz="6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56524B6-85A4-9B9B-BFC0-1881306DE851}"/>
              </a:ext>
            </a:extLst>
          </p:cNvPr>
          <p:cNvSpPr/>
          <p:nvPr/>
        </p:nvSpPr>
        <p:spPr>
          <a:xfrm>
            <a:off x="7354919" y="2769199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6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113775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8 0.0044 L -0.00065 -0.29004 L 0.01315 -0.39907 L 0.04375 -0.47245 L 0.08437 -0.50902 L 0.1444 -0.52777 L 0.19323 -0.52685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92 -0.52662 L 0.325 -0.52338 L 0.4319 -0.50115 L 0.46133 -0.4423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33 -0.44236 L 0.4651 -0.2756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4" animBg="1"/>
      <p:bldP spid="5" grpId="5" animBg="1"/>
      <p:bldP spid="5" grpId="6" animBg="1"/>
      <p:bldP spid="2" grpId="0" animBg="1"/>
      <p:bldP spid="2" grpId="1" animBg="1"/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B03E95-F56E-5BBE-23FE-F377A17AB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2B6C98F2-A36C-22D1-1EE7-99B3F8E3860C}"/>
              </a:ext>
            </a:extLst>
          </p:cNvPr>
          <p:cNvSpPr/>
          <p:nvPr/>
        </p:nvSpPr>
        <p:spPr>
          <a:xfrm>
            <a:off x="1667608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5DF74A-A287-4BCD-8DD7-C7C43B0F1DA2}"/>
              </a:ext>
            </a:extLst>
          </p:cNvPr>
          <p:cNvSpPr/>
          <p:nvPr/>
        </p:nvSpPr>
        <p:spPr>
          <a:xfrm>
            <a:off x="1676965" y="4662854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27E25B-90F5-1EDC-8D41-BDA97E6F96F7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2838B8D-1B78-68C8-227F-13873150D93F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609B81-8458-8871-A6CB-1C4A8F2A9426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7E02C01-28EB-6C4D-6AC5-837D0533951B}"/>
              </a:ext>
            </a:extLst>
          </p:cNvPr>
          <p:cNvSpPr/>
          <p:nvPr/>
        </p:nvSpPr>
        <p:spPr>
          <a:xfrm>
            <a:off x="1686322" y="467164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030C9C-5535-29E7-32E2-7D28C65B610F}"/>
              </a:ext>
            </a:extLst>
          </p:cNvPr>
          <p:cNvCxnSpPr/>
          <p:nvPr/>
        </p:nvCxnSpPr>
        <p:spPr>
          <a:xfrm>
            <a:off x="4075889" y="3287949"/>
            <a:ext cx="1926077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AD8889-CC82-708E-D416-A43E3CD9290A}"/>
              </a:ext>
            </a:extLst>
          </p:cNvPr>
          <p:cNvCxnSpPr>
            <a:cxnSpLocks/>
          </p:cNvCxnSpPr>
          <p:nvPr/>
        </p:nvCxnSpPr>
        <p:spPr>
          <a:xfrm flipV="1">
            <a:off x="6001966" y="3287949"/>
            <a:ext cx="0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112EF95-9751-5DC9-247B-47DD3B128B79}"/>
              </a:ext>
            </a:extLst>
          </p:cNvPr>
          <p:cNvCxnSpPr>
            <a:cxnSpLocks/>
          </p:cNvCxnSpPr>
          <p:nvPr/>
        </p:nvCxnSpPr>
        <p:spPr>
          <a:xfrm flipH="1" flipV="1">
            <a:off x="6001965" y="3287946"/>
            <a:ext cx="1883924" cy="190338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B63087-4357-3E14-5090-AFA9504FE8A0}"/>
              </a:ext>
            </a:extLst>
          </p:cNvPr>
          <p:cNvCxnSpPr>
            <a:cxnSpLocks/>
          </p:cNvCxnSpPr>
          <p:nvPr/>
        </p:nvCxnSpPr>
        <p:spPr>
          <a:xfrm flipV="1">
            <a:off x="5933872" y="3287948"/>
            <a:ext cx="1952016" cy="1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FA745F3-88C4-A61D-1614-72DC88D1343B}"/>
              </a:ext>
            </a:extLst>
          </p:cNvPr>
          <p:cNvCxnSpPr>
            <a:cxnSpLocks/>
          </p:cNvCxnSpPr>
          <p:nvPr/>
        </p:nvCxnSpPr>
        <p:spPr>
          <a:xfrm>
            <a:off x="6001966" y="5191326"/>
            <a:ext cx="1883921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8587DDF-E0BA-16B5-A549-07640B6C0C47}"/>
              </a:ext>
            </a:extLst>
          </p:cNvPr>
          <p:cNvCxnSpPr>
            <a:cxnSpLocks/>
          </p:cNvCxnSpPr>
          <p:nvPr/>
        </p:nvCxnSpPr>
        <p:spPr>
          <a:xfrm flipV="1">
            <a:off x="7885887" y="3287947"/>
            <a:ext cx="1" cy="1903377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27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96296E-6 L 6.25E-7 -0.27453 L 0.0207 -0.40023 L 0.06966 -0.49838 L 0.15885 -0.53102 L 0.23229 -0.49583 L 0.27253 -0.42801 L 0.30573 -0.33495 L 0.31159 -0.28472 " pathEditMode="relative" rAng="0" ptsTypes="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73" y="-2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5E-6 -0.2706 L 0.02266 -0.39954 L 0.07331 -0.49676 L 0.16303 -0.52801 L 0.32852 -0.52315 L 0.42696 -0.47778 L 0.4681 -0.37917 L 0.4698 -0.00787 " pathEditMode="relative" rAng="0" ptsTypes="AAAAAAAAA">
                                      <p:cBhvr>
                                        <p:cTn id="31" dur="3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90" y="-2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44444E-6 C -0.00026 -0.08912 -0.00052 -0.17801 -0.00065 -0.2669 L 0.02044 -0.40024 L 0.07213 -0.50278 L 0.16419 -0.53218 L 0.32487 -0.52848 L 0.42786 -0.48496 L 0.4694 -0.38102 L 0.46836 -0.28357 " pathEditMode="relative" rAng="0" ptsTypes="AAAAAAAAA">
                                      <p:cBhvr>
                                        <p:cTn id="5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38" y="-2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08DBAC-7D2F-8035-E7D2-7E879D414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E5D20D0-7C5C-BD4D-4B77-AC2F31EE103F}"/>
              </a:ext>
            </a:extLst>
          </p:cNvPr>
          <p:cNvSpPr/>
          <p:nvPr/>
        </p:nvSpPr>
        <p:spPr>
          <a:xfrm>
            <a:off x="3560885" y="2769577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154CE8-A9B3-E29E-15BB-5ABC493318A9}"/>
              </a:ext>
            </a:extLst>
          </p:cNvPr>
          <p:cNvSpPr/>
          <p:nvPr/>
        </p:nvSpPr>
        <p:spPr>
          <a:xfrm>
            <a:off x="3560885" y="4662854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88C617F-6148-A9DF-FDC3-5540887803E1}"/>
              </a:ext>
            </a:extLst>
          </p:cNvPr>
          <p:cNvSpPr/>
          <p:nvPr/>
        </p:nvSpPr>
        <p:spPr>
          <a:xfrm>
            <a:off x="5454162" y="4671646"/>
            <a:ext cx="1037492" cy="10374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55776C-1813-61D9-9837-658BEB38C6A8}"/>
              </a:ext>
            </a:extLst>
          </p:cNvPr>
          <p:cNvSpPr/>
          <p:nvPr/>
        </p:nvSpPr>
        <p:spPr>
          <a:xfrm>
            <a:off x="5454162" y="1456006"/>
            <a:ext cx="1037492" cy="10374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EC83A8E-E9DC-E6F2-69CD-F696F503E7A8}"/>
              </a:ext>
            </a:extLst>
          </p:cNvPr>
          <p:cNvCxnSpPr/>
          <p:nvPr/>
        </p:nvCxnSpPr>
        <p:spPr>
          <a:xfrm flipV="1">
            <a:off x="4079631" y="1974752"/>
            <a:ext cx="1893277" cy="131357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FCD6F8D-CEC8-30D8-1CF2-398D5F1DC08C}"/>
              </a:ext>
            </a:extLst>
          </p:cNvPr>
          <p:cNvCxnSpPr>
            <a:cxnSpLocks/>
          </p:cNvCxnSpPr>
          <p:nvPr/>
        </p:nvCxnSpPr>
        <p:spPr>
          <a:xfrm flipV="1">
            <a:off x="5972908" y="1947789"/>
            <a:ext cx="0" cy="331763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CA32B2D-C77F-782C-95EA-F68BAB1F26F3}"/>
              </a:ext>
            </a:extLst>
          </p:cNvPr>
          <p:cNvCxnSpPr>
            <a:cxnSpLocks/>
          </p:cNvCxnSpPr>
          <p:nvPr/>
        </p:nvCxnSpPr>
        <p:spPr>
          <a:xfrm flipV="1">
            <a:off x="4079630" y="1947789"/>
            <a:ext cx="1893277" cy="331763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2C6E3BE-2AA5-34B3-20B9-00CEDFCE2528}"/>
              </a:ext>
            </a:extLst>
          </p:cNvPr>
          <p:cNvSpPr txBox="1"/>
          <p:nvPr/>
        </p:nvSpPr>
        <p:spPr>
          <a:xfrm>
            <a:off x="6688619" y="671176"/>
            <a:ext cx="23551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Estimate</a:t>
            </a:r>
          </a:p>
          <a:p>
            <a:r>
              <a:rPr lang="en-US" sz="4800" dirty="0"/>
              <a:t>(x, y)</a:t>
            </a:r>
            <a:endParaRPr lang="en-IN" sz="48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73674EB-87A5-17BC-CB45-2C8EF32FB128}"/>
              </a:ext>
            </a:extLst>
          </p:cNvPr>
          <p:cNvCxnSpPr>
            <a:cxnSpLocks/>
          </p:cNvCxnSpPr>
          <p:nvPr/>
        </p:nvCxnSpPr>
        <p:spPr>
          <a:xfrm flipV="1">
            <a:off x="4079629" y="1234440"/>
            <a:ext cx="1" cy="40309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DF2B5F1-C67F-7801-2180-1A8FB6C118DC}"/>
              </a:ext>
            </a:extLst>
          </p:cNvPr>
          <p:cNvCxnSpPr>
            <a:cxnSpLocks/>
          </p:cNvCxnSpPr>
          <p:nvPr/>
        </p:nvCxnSpPr>
        <p:spPr>
          <a:xfrm flipV="1">
            <a:off x="4079629" y="5181600"/>
            <a:ext cx="4645271" cy="838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821EC90-2C56-C263-014A-C37C768A3D5F}"/>
              </a:ext>
            </a:extLst>
          </p:cNvPr>
          <p:cNvSpPr txBox="1"/>
          <p:nvPr/>
        </p:nvSpPr>
        <p:spPr>
          <a:xfrm>
            <a:off x="2007630" y="2834431"/>
            <a:ext cx="1475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(0, 1)</a:t>
            </a:r>
            <a:endParaRPr lang="en-IN" sz="4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837F761-7913-70A7-B70B-94ABF8AA82DC}"/>
              </a:ext>
            </a:extLst>
          </p:cNvPr>
          <p:cNvSpPr txBox="1"/>
          <p:nvPr/>
        </p:nvSpPr>
        <p:spPr>
          <a:xfrm>
            <a:off x="5299470" y="5709138"/>
            <a:ext cx="1475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(1, 0)</a:t>
            </a:r>
            <a:endParaRPr lang="en-IN" sz="48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4BB57C-149A-6C35-319A-10D128D42E13}"/>
              </a:ext>
            </a:extLst>
          </p:cNvPr>
          <p:cNvSpPr txBox="1"/>
          <p:nvPr/>
        </p:nvSpPr>
        <p:spPr>
          <a:xfrm>
            <a:off x="2085801" y="5284847"/>
            <a:ext cx="1475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(0, 0)</a:t>
            </a:r>
            <a:endParaRPr lang="en-IN" sz="48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0D8355-3503-6A8C-F978-B9304EEF7848}"/>
              </a:ext>
            </a:extLst>
          </p:cNvPr>
          <p:cNvSpPr txBox="1"/>
          <p:nvPr/>
        </p:nvSpPr>
        <p:spPr>
          <a:xfrm>
            <a:off x="8631115" y="4766101"/>
            <a:ext cx="5036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X</a:t>
            </a:r>
            <a:endParaRPr lang="en-IN" sz="4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77281FD-0153-CBB0-F837-3410ACC28777}"/>
              </a:ext>
            </a:extLst>
          </p:cNvPr>
          <p:cNvSpPr txBox="1"/>
          <p:nvPr/>
        </p:nvSpPr>
        <p:spPr>
          <a:xfrm>
            <a:off x="3837415" y="520507"/>
            <a:ext cx="4844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Y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273881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0" grpId="0" build="p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67FB73C-810D-42AE-CFB7-CC8D19627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3D577CBF-299E-926B-1285-B7C53E4928DD}"/>
              </a:ext>
            </a:extLst>
          </p:cNvPr>
          <p:cNvSpPr txBox="1"/>
          <p:nvPr/>
        </p:nvSpPr>
        <p:spPr>
          <a:xfrm>
            <a:off x="2174692" y="2144627"/>
            <a:ext cx="7686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Shape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</a:rPr>
              <a:t>formation</a:t>
            </a:r>
          </a:p>
          <a:p>
            <a:pPr algn="ctr"/>
            <a:r>
              <a:rPr lang="en-US" sz="8000" b="1" dirty="0">
                <a:solidFill>
                  <a:schemeClr val="accent4">
                    <a:lumMod val="75000"/>
                  </a:schemeClr>
                </a:solidFill>
              </a:rPr>
              <a:t>using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8000" b="1" dirty="0" err="1">
                <a:solidFill>
                  <a:srgbClr val="C00000"/>
                </a:solidFill>
              </a:rPr>
              <a:t>Kilobots</a:t>
            </a:r>
            <a:endParaRPr lang="en-IN" sz="8000" b="1" dirty="0">
              <a:solidFill>
                <a:srgbClr val="C00000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C202AF84-71A0-560A-3081-DEC346C43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94" y="828107"/>
            <a:ext cx="2713142" cy="224803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4449E4CB-97B9-8A52-69E7-FF811885A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94" y="2643644"/>
            <a:ext cx="2713142" cy="224803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0297799B-BBAD-AFDA-62C5-FF0B827FC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94" y="4521956"/>
            <a:ext cx="2713142" cy="224803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29A3E6B-DE76-9CE2-A00D-DAAFB7CED0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246" y="4521956"/>
            <a:ext cx="2713142" cy="224803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4E046F39-79F4-74B2-DD83-2277C4CA5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715" y="4521956"/>
            <a:ext cx="2713142" cy="224803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A7F42AB-8B3F-FCF5-17AF-0CD598D5C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37" y="0"/>
            <a:ext cx="2713142" cy="224803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ACC61BAD-A24D-F436-EC58-C1DFFCC10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37" y="1800716"/>
            <a:ext cx="2713142" cy="2248032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CC92FC88-BE77-C597-1F5A-D9679398E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37" y="3767660"/>
            <a:ext cx="2713142" cy="2248032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2106BE42-E60D-4BFE-5FF3-FEB5F522C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337" y="0"/>
            <a:ext cx="2713142" cy="2248032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F365597-BB94-E1A8-A808-85BFCA8BD2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-51702"/>
            <a:ext cx="2713142" cy="224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415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5A126C1F-CD68-7108-65A1-51BDC9696B35}"/>
              </a:ext>
            </a:extLst>
          </p:cNvPr>
          <p:cNvSpPr/>
          <p:nvPr/>
        </p:nvSpPr>
        <p:spPr>
          <a:xfrm>
            <a:off x="3911600" y="1696720"/>
            <a:ext cx="3495040" cy="3495040"/>
          </a:xfrm>
          <a:prstGeom prst="ellipse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FDDECF8-4587-246A-A4A0-57E0260F4276}"/>
              </a:ext>
            </a:extLst>
          </p:cNvPr>
          <p:cNvCxnSpPr>
            <a:endCxn id="3" idx="7"/>
          </p:cNvCxnSpPr>
          <p:nvPr/>
        </p:nvCxnSpPr>
        <p:spPr>
          <a:xfrm flipV="1">
            <a:off x="5618480" y="2208557"/>
            <a:ext cx="1276323" cy="129664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608558-26AD-D06A-E8FD-BA0CD2353397}"/>
                  </a:ext>
                </a:extLst>
              </p:cNvPr>
              <p:cNvSpPr txBox="1"/>
              <p:nvPr/>
            </p:nvSpPr>
            <p:spPr>
              <a:xfrm rot="18906293">
                <a:off x="4478433" y="1202939"/>
                <a:ext cx="4072910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6000" dirty="0">
                    <a:solidFill>
                      <a:schemeClr val="accent4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IN" sz="6000" i="1" dirty="0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6000" b="0" i="1" dirty="0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6000" b="0" i="1" dirty="0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𝑚𝑎𝑟𝑔𝑖𝑛</m:t>
                    </m:r>
                  </m:oMath>
                </a14:m>
                <a:endParaRPr lang="en-IN" sz="6000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608558-26AD-D06A-E8FD-BA0CD23533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06293">
                <a:off x="4478433" y="1202939"/>
                <a:ext cx="4072910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515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E8C96926-2BC1-571E-80BA-E7CC98E69924}"/>
              </a:ext>
            </a:extLst>
          </p:cNvPr>
          <p:cNvSpPr/>
          <p:nvPr/>
        </p:nvSpPr>
        <p:spPr>
          <a:xfrm>
            <a:off x="3122050" y="1040860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9F92A71-9809-7938-D73A-3F36F061FEDD}"/>
              </a:ext>
            </a:extLst>
          </p:cNvPr>
          <p:cNvSpPr/>
          <p:nvPr/>
        </p:nvSpPr>
        <p:spPr>
          <a:xfrm>
            <a:off x="2815629" y="1786647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C3BD8A6-F977-E23C-24EA-236179A16E9B}"/>
              </a:ext>
            </a:extLst>
          </p:cNvPr>
          <p:cNvSpPr/>
          <p:nvPr/>
        </p:nvSpPr>
        <p:spPr>
          <a:xfrm>
            <a:off x="2509208" y="2556753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3A2FCCB-3968-119E-9E4D-406CE146B91E}"/>
              </a:ext>
            </a:extLst>
          </p:cNvPr>
          <p:cNvSpPr/>
          <p:nvPr/>
        </p:nvSpPr>
        <p:spPr>
          <a:xfrm>
            <a:off x="1709919" y="2556753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94BC83A-F635-BA45-C6CD-F79311B4F564}"/>
              </a:ext>
            </a:extLst>
          </p:cNvPr>
          <p:cNvSpPr/>
          <p:nvPr/>
        </p:nvSpPr>
        <p:spPr>
          <a:xfrm>
            <a:off x="947389" y="2598906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B50EC30-0B4B-8A8F-AD9D-F0C35A189C6C}"/>
              </a:ext>
            </a:extLst>
          </p:cNvPr>
          <p:cNvSpPr/>
          <p:nvPr/>
        </p:nvSpPr>
        <p:spPr>
          <a:xfrm>
            <a:off x="1500244" y="3211748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E30B711-E4FC-9298-AF12-DD2B6C2A40C9}"/>
              </a:ext>
            </a:extLst>
          </p:cNvPr>
          <p:cNvSpPr/>
          <p:nvPr/>
        </p:nvSpPr>
        <p:spPr>
          <a:xfrm>
            <a:off x="2202787" y="3682341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44B2C51-F85C-BA05-5014-D92E73243640}"/>
              </a:ext>
            </a:extLst>
          </p:cNvPr>
          <p:cNvSpPr/>
          <p:nvPr/>
        </p:nvSpPr>
        <p:spPr>
          <a:xfrm>
            <a:off x="1987156" y="4437432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FD8AE16-D123-38DB-2692-992ACBBE5606}"/>
              </a:ext>
            </a:extLst>
          </p:cNvPr>
          <p:cNvSpPr/>
          <p:nvPr/>
        </p:nvSpPr>
        <p:spPr>
          <a:xfrm>
            <a:off x="1835320" y="5192523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4A5E1BC-102F-FB00-D062-E9C0504EB8B2}"/>
              </a:ext>
            </a:extLst>
          </p:cNvPr>
          <p:cNvSpPr/>
          <p:nvPr/>
        </p:nvSpPr>
        <p:spPr>
          <a:xfrm>
            <a:off x="2507076" y="4793686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21AF693-7BA2-B199-7434-EA96ECD6E00B}"/>
              </a:ext>
            </a:extLst>
          </p:cNvPr>
          <p:cNvSpPr/>
          <p:nvPr/>
        </p:nvSpPr>
        <p:spPr>
          <a:xfrm>
            <a:off x="3062063" y="4437432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4A681DC-25ED-F2CA-B714-0FCC3E4A9EEB}"/>
              </a:ext>
            </a:extLst>
          </p:cNvPr>
          <p:cNvSpPr/>
          <p:nvPr/>
        </p:nvSpPr>
        <p:spPr>
          <a:xfrm>
            <a:off x="3697638" y="4788226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6A7F83B-3686-A1F8-91A5-2A715ED9628C}"/>
              </a:ext>
            </a:extLst>
          </p:cNvPr>
          <p:cNvSpPr/>
          <p:nvPr/>
        </p:nvSpPr>
        <p:spPr>
          <a:xfrm>
            <a:off x="4376389" y="5216843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ABFEA32-AD3E-D29B-AE0F-1C21923C8B35}"/>
              </a:ext>
            </a:extLst>
          </p:cNvPr>
          <p:cNvSpPr/>
          <p:nvPr/>
        </p:nvSpPr>
        <p:spPr>
          <a:xfrm>
            <a:off x="4255871" y="4411496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5F5C16D-7DBA-6AE1-EC34-2B1DD6B3EA2D}"/>
              </a:ext>
            </a:extLst>
          </p:cNvPr>
          <p:cNvSpPr/>
          <p:nvPr/>
        </p:nvSpPr>
        <p:spPr>
          <a:xfrm>
            <a:off x="3965660" y="3706651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B98F99A-B236-5FE4-1250-6217FF144B6C}"/>
              </a:ext>
            </a:extLst>
          </p:cNvPr>
          <p:cNvSpPr/>
          <p:nvPr/>
        </p:nvSpPr>
        <p:spPr>
          <a:xfrm>
            <a:off x="4627142" y="3210947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224B762-79B4-7275-16AA-6F0CE1B6B359}"/>
              </a:ext>
            </a:extLst>
          </p:cNvPr>
          <p:cNvSpPr/>
          <p:nvPr/>
        </p:nvSpPr>
        <p:spPr>
          <a:xfrm>
            <a:off x="5196193" y="2609452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394E29A-E34A-E0F6-11AA-84C7559934B5}"/>
              </a:ext>
            </a:extLst>
          </p:cNvPr>
          <p:cNvSpPr/>
          <p:nvPr/>
        </p:nvSpPr>
        <p:spPr>
          <a:xfrm>
            <a:off x="4505529" y="2569722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C8ECAF2-BA12-9940-8FDA-C8E9CC237F17}"/>
              </a:ext>
            </a:extLst>
          </p:cNvPr>
          <p:cNvSpPr/>
          <p:nvPr/>
        </p:nvSpPr>
        <p:spPr>
          <a:xfrm>
            <a:off x="3753819" y="2530927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550420F-E13E-2785-0A58-A362C9FCD097}"/>
              </a:ext>
            </a:extLst>
          </p:cNvPr>
          <p:cNvSpPr/>
          <p:nvPr/>
        </p:nvSpPr>
        <p:spPr>
          <a:xfrm>
            <a:off x="3472263" y="1832588"/>
            <a:ext cx="612842" cy="6128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235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112B8F-27BD-6686-9F26-B2EB9C950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8897BA-3D31-76A2-449D-F33DC3CDE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3362960" y="2062479"/>
            <a:ext cx="1371600" cy="20116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5F931A3-D084-FFFD-4E40-8B8FAD595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3393831" y="3982719"/>
            <a:ext cx="1371600" cy="201168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3F05B4-1E6C-526E-B3E2-392BA1FA9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5410200" y="3982718"/>
            <a:ext cx="1371600" cy="20116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CB3B25-F77A-93DD-76B4-30EEFC9BC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1377462" y="3982717"/>
            <a:ext cx="1371600" cy="201168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F23ADA8-105E-639F-9921-D49F50B0E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1392898" y="3982716"/>
            <a:ext cx="1371600" cy="201168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F995456-B2A0-D4D1-A3D9-45908E7F1D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247" t="4772" r="25199" b="5741"/>
          <a:stretch>
            <a:fillRect/>
          </a:stretch>
        </p:blipFill>
        <p:spPr>
          <a:xfrm>
            <a:off x="1392898" y="3982715"/>
            <a:ext cx="1371600" cy="2011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87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33333E-6 C -0.00026 -0.0949 -0.00052 -0.18981 -0.00065 -0.28472 L 0.03112 -0.44305 L 0.10794 -0.49953 L 0.20846 -0.50972 L 0.29583 -0.46389 L 0.32929 -0.37199 L 0.33268 -0.2787 " pathEditMode="relative" rAng="0" ptsTypes="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02" y="-2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 -0.003 C -0.00156 -0.09583 -0.00182 -0.18865 -0.00208 -0.28148 L 0.03034 -0.44444 L 0.11029 -0.5037 L 0.20951 -0.50648 L 0.3487 -0.50208 L 0.45951 -0.46504 L 0.50534 -0.33634 L 0.50703 -0.18379 C 0.50664 -0.1206 0.50638 -0.0574 0.50612 0.00602 " pathEditMode="relative" ptsTypes="AAAAAAAAAA">
                                      <p:cBhvr>
                                        <p:cTn id="1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3 -0.00578 L -0.00299 -0.27847 L 0.02865 -0.44305 L 0.11029 -0.5037 L 0.35287 -0.50231 L 0.46029 -0.46388 L 0.50625 -0.32893 L 0.50534 -0.27407 " pathEditMode="relative" ptsTypes="AAAAAAAA">
                                      <p:cBhvr>
                                        <p:cTn id="1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846B57-3035-9CF2-F0FE-4A5F50591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B0080C-2A52-53B4-DA19-5EE564100E78}"/>
              </a:ext>
            </a:extLst>
          </p:cNvPr>
          <p:cNvGrpSpPr/>
          <p:nvPr/>
        </p:nvGrpSpPr>
        <p:grpSpPr>
          <a:xfrm>
            <a:off x="4632040" y="1965040"/>
            <a:ext cx="2927919" cy="2927919"/>
            <a:chOff x="4632040" y="1965040"/>
            <a:chExt cx="2927919" cy="2927919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BC5B1467-1164-B218-09CB-53FA83BCF7E4}"/>
                </a:ext>
              </a:extLst>
            </p:cNvPr>
            <p:cNvSpPr/>
            <p:nvPr/>
          </p:nvSpPr>
          <p:spPr>
            <a:xfrm>
              <a:off x="4632040" y="1965040"/>
              <a:ext cx="2927919" cy="292791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D8A8F3C8-E181-4E28-7933-4C795A596EDF}"/>
                </a:ext>
              </a:extLst>
            </p:cNvPr>
            <p:cNvSpPr/>
            <p:nvPr/>
          </p:nvSpPr>
          <p:spPr>
            <a:xfrm>
              <a:off x="4985359" y="3782860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51A56EB-1598-5D59-66F8-9292A1E4E121}"/>
                </a:ext>
              </a:extLst>
            </p:cNvPr>
            <p:cNvSpPr/>
            <p:nvPr/>
          </p:nvSpPr>
          <p:spPr>
            <a:xfrm>
              <a:off x="6931070" y="374736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F2156AF-242C-25B1-315C-3A652C57E9DC}"/>
                </a:ext>
              </a:extLst>
            </p:cNvPr>
            <p:cNvSpPr/>
            <p:nvPr/>
          </p:nvSpPr>
          <p:spPr>
            <a:xfrm>
              <a:off x="5958212" y="2258859"/>
              <a:ext cx="275573" cy="275573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65F719D-72A2-EF58-7A7A-8D7635F59B2A}"/>
              </a:ext>
            </a:extLst>
          </p:cNvPr>
          <p:cNvSpPr txBox="1"/>
          <p:nvPr/>
        </p:nvSpPr>
        <p:spPr>
          <a:xfrm>
            <a:off x="2298756" y="3013500"/>
            <a:ext cx="20329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Motion</a:t>
            </a:r>
            <a:endParaRPr lang="en-IN" sz="4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D4BB84-650C-EC8C-5527-672D4C92215F}"/>
              </a:ext>
            </a:extLst>
          </p:cNvPr>
          <p:cNvSpPr txBox="1"/>
          <p:nvPr/>
        </p:nvSpPr>
        <p:spPr>
          <a:xfrm>
            <a:off x="7913278" y="3013499"/>
            <a:ext cx="4152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Communication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22717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6B5DCA-265A-BC63-DA07-5E3538667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AE887AC-5C1A-CCF7-366C-7334F7B3503F}"/>
              </a:ext>
            </a:extLst>
          </p:cNvPr>
          <p:cNvSpPr/>
          <p:nvPr/>
        </p:nvSpPr>
        <p:spPr>
          <a:xfrm>
            <a:off x="4632040" y="1965040"/>
            <a:ext cx="2927919" cy="29279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C2491EF-E6D0-4D6F-05E7-C5F6E3DBB2D6}"/>
              </a:ext>
            </a:extLst>
          </p:cNvPr>
          <p:cNvSpPr/>
          <p:nvPr/>
        </p:nvSpPr>
        <p:spPr>
          <a:xfrm>
            <a:off x="4985359" y="3782860"/>
            <a:ext cx="275573" cy="27557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5F6DE10-4429-3F1F-7504-DD46458FADA7}"/>
              </a:ext>
            </a:extLst>
          </p:cNvPr>
          <p:cNvSpPr/>
          <p:nvPr/>
        </p:nvSpPr>
        <p:spPr>
          <a:xfrm>
            <a:off x="6931070" y="3747369"/>
            <a:ext cx="275573" cy="27557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45718E-11BD-26E9-A2C3-EA063ACBB237}"/>
              </a:ext>
            </a:extLst>
          </p:cNvPr>
          <p:cNvSpPr/>
          <p:nvPr/>
        </p:nvSpPr>
        <p:spPr>
          <a:xfrm>
            <a:off x="5958212" y="2258859"/>
            <a:ext cx="275573" cy="27557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9B3E93-2206-F7CA-7EEF-6C8840513C9E}"/>
              </a:ext>
            </a:extLst>
          </p:cNvPr>
          <p:cNvSpPr txBox="1"/>
          <p:nvPr/>
        </p:nvSpPr>
        <p:spPr>
          <a:xfrm>
            <a:off x="2298756" y="3013500"/>
            <a:ext cx="20329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Motion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286897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79EF0F-F313-AC12-0EB2-C7EC7299F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2777D0D-25A9-F562-1A08-95CF44078F53}"/>
              </a:ext>
            </a:extLst>
          </p:cNvPr>
          <p:cNvGrpSpPr/>
          <p:nvPr/>
        </p:nvGrpSpPr>
        <p:grpSpPr>
          <a:xfrm>
            <a:off x="2690505" y="1965040"/>
            <a:ext cx="4869454" cy="3880899"/>
            <a:chOff x="2690505" y="1965040"/>
            <a:chExt cx="4869454" cy="388089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DC59BC1-5A90-649E-0C40-A2BCCA1FEF3F}"/>
                </a:ext>
              </a:extLst>
            </p:cNvPr>
            <p:cNvGrpSpPr/>
            <p:nvPr/>
          </p:nvGrpSpPr>
          <p:grpSpPr>
            <a:xfrm>
              <a:off x="4632040" y="1965040"/>
              <a:ext cx="2927919" cy="2927919"/>
              <a:chOff x="4632040" y="1965040"/>
              <a:chExt cx="2927919" cy="2927919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BB10E0A2-CF05-EF02-0E04-2BAFE29B1814}"/>
                  </a:ext>
                </a:extLst>
              </p:cNvPr>
              <p:cNvSpPr/>
              <p:nvPr/>
            </p:nvSpPr>
            <p:spPr>
              <a:xfrm>
                <a:off x="4632040" y="1965040"/>
                <a:ext cx="2927919" cy="2927919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F2FA9D61-41CB-DCB7-4BBD-2FEE297BEF6A}"/>
                  </a:ext>
                </a:extLst>
              </p:cNvPr>
              <p:cNvSpPr/>
              <p:nvPr/>
            </p:nvSpPr>
            <p:spPr>
              <a:xfrm>
                <a:off x="4985359" y="3782860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F3CBE7A8-B1A4-6F00-12EC-C3533618F7FA}"/>
                  </a:ext>
                </a:extLst>
              </p:cNvPr>
              <p:cNvSpPr/>
              <p:nvPr/>
            </p:nvSpPr>
            <p:spPr>
              <a:xfrm>
                <a:off x="6931070" y="3747369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F2126A36-2920-54DF-4595-F6C0908237E1}"/>
                  </a:ext>
                </a:extLst>
              </p:cNvPr>
              <p:cNvSpPr/>
              <p:nvPr/>
            </p:nvSpPr>
            <p:spPr>
              <a:xfrm>
                <a:off x="5958212" y="2258859"/>
                <a:ext cx="275573" cy="275573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11A12A9-B846-8E30-6C56-02266BFD668A}"/>
                </a:ext>
              </a:extLst>
            </p:cNvPr>
            <p:cNvGrpSpPr/>
            <p:nvPr/>
          </p:nvGrpSpPr>
          <p:grpSpPr>
            <a:xfrm flipV="1">
              <a:off x="2690505" y="2918020"/>
              <a:ext cx="2927919" cy="2927919"/>
              <a:chOff x="4632040" y="1965040"/>
              <a:chExt cx="2927919" cy="292791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8885D324-BE7E-83BC-9865-AC7175FB4832}"/>
                  </a:ext>
                </a:extLst>
              </p:cNvPr>
              <p:cNvSpPr/>
              <p:nvPr/>
            </p:nvSpPr>
            <p:spPr>
              <a:xfrm>
                <a:off x="4632040" y="1965040"/>
                <a:ext cx="2927919" cy="2927919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B3E3F8D8-F70F-4CB6-9430-6AD7B341DD5A}"/>
                  </a:ext>
                </a:extLst>
              </p:cNvPr>
              <p:cNvSpPr/>
              <p:nvPr/>
            </p:nvSpPr>
            <p:spPr>
              <a:xfrm>
                <a:off x="4985359" y="3782860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0AAA5E95-A225-6AF1-E009-B06E1DBF2F97}"/>
                  </a:ext>
                </a:extLst>
              </p:cNvPr>
              <p:cNvSpPr/>
              <p:nvPr/>
            </p:nvSpPr>
            <p:spPr>
              <a:xfrm>
                <a:off x="6931070" y="3747369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EFD6A378-2132-1293-A3A1-6D4DFCCEE3E1}"/>
                  </a:ext>
                </a:extLst>
              </p:cNvPr>
              <p:cNvSpPr/>
              <p:nvPr/>
            </p:nvSpPr>
            <p:spPr>
              <a:xfrm>
                <a:off x="5958212" y="2258859"/>
                <a:ext cx="275573" cy="2755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18" name="Arrow: Circular 17">
            <a:extLst>
              <a:ext uri="{FF2B5EF4-FFF2-40B4-BE49-F238E27FC236}">
                <a16:creationId xmlns:a16="http://schemas.microsoft.com/office/drawing/2014/main" id="{07375D1F-7AD5-301D-8EC4-B826BBACAFB9}"/>
              </a:ext>
            </a:extLst>
          </p:cNvPr>
          <p:cNvSpPr/>
          <p:nvPr/>
        </p:nvSpPr>
        <p:spPr>
          <a:xfrm rot="3109379" flipH="1">
            <a:off x="4683440" y="3197789"/>
            <a:ext cx="1154982" cy="1170141"/>
          </a:xfrm>
          <a:prstGeom prst="circularArrow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92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345</Words>
  <Application>Microsoft Office PowerPoint</Application>
  <PresentationFormat>Widescreen</PresentationFormat>
  <Paragraphs>139</Paragraphs>
  <Slides>40</Slides>
  <Notes>14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Anurag</dc:creator>
  <cp:lastModifiedBy>Anurag</cp:lastModifiedBy>
  <cp:revision>36</cp:revision>
  <dcterms:created xsi:type="dcterms:W3CDTF">2025-09-04T16:40:20Z</dcterms:created>
  <dcterms:modified xsi:type="dcterms:W3CDTF">2025-09-06T11:47:01Z</dcterms:modified>
</cp:coreProperties>
</file>